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25"/>
  </p:notesMasterIdLst>
  <p:sldIdLst>
    <p:sldId id="256" r:id="rId5"/>
    <p:sldId id="279" r:id="rId6"/>
    <p:sldId id="287" r:id="rId7"/>
    <p:sldId id="258" r:id="rId8"/>
    <p:sldId id="257" r:id="rId9"/>
    <p:sldId id="259" r:id="rId10"/>
    <p:sldId id="260" r:id="rId11"/>
    <p:sldId id="355" r:id="rId12"/>
    <p:sldId id="357" r:id="rId13"/>
    <p:sldId id="362" r:id="rId14"/>
    <p:sldId id="354" r:id="rId15"/>
    <p:sldId id="359" r:id="rId16"/>
    <p:sldId id="358" r:id="rId17"/>
    <p:sldId id="363" r:id="rId18"/>
    <p:sldId id="367" r:id="rId19"/>
    <p:sldId id="366" r:id="rId20"/>
    <p:sldId id="288" r:id="rId21"/>
    <p:sldId id="285" r:id="rId22"/>
    <p:sldId id="276" r:id="rId23"/>
    <p:sldId id="365"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CBEA7-8AC2-4589-8529-89283AB7A4BD}" v="1542" dt="2025-01-02T20:00:03.454"/>
    <p1510:client id="{7160F2CE-1048-4D8C-8BC9-061EB7974A39}" v="549" dt="2025-01-02T16:29:32.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DERBACK, BARBARA" userId="307c6533-0801-47f2-884e-5836407b508a" providerId="ADAL" clId="{7160F2CE-1048-4D8C-8BC9-061EB7974A39}"/>
    <pc:docChg chg="custSel modSld">
      <pc:chgData name="LOUDERBACK, BARBARA" userId="307c6533-0801-47f2-884e-5836407b508a" providerId="ADAL" clId="{7160F2CE-1048-4D8C-8BC9-061EB7974A39}" dt="2025-01-02T16:29:32.542" v="548" actId="207"/>
      <pc:docMkLst>
        <pc:docMk/>
      </pc:docMkLst>
      <pc:sldChg chg="addSp modSp mod">
        <pc:chgData name="LOUDERBACK, BARBARA" userId="307c6533-0801-47f2-884e-5836407b508a" providerId="ADAL" clId="{7160F2CE-1048-4D8C-8BC9-061EB7974A39}" dt="2025-01-02T16:29:32.542" v="548" actId="207"/>
        <pc:sldMkLst>
          <pc:docMk/>
          <pc:sldMk cId="2046686491" sldId="366"/>
        </pc:sldMkLst>
        <pc:spChg chg="add mod">
          <ac:chgData name="LOUDERBACK, BARBARA" userId="307c6533-0801-47f2-884e-5836407b508a" providerId="ADAL" clId="{7160F2CE-1048-4D8C-8BC9-061EB7974A39}" dt="2025-01-02T16:17:39.609" v="88" actId="255"/>
          <ac:spMkLst>
            <pc:docMk/>
            <pc:sldMk cId="2046686491" sldId="366"/>
            <ac:spMk id="4" creationId="{51F57472-41C0-840F-D6B4-3558B2638AB2}"/>
          </ac:spMkLst>
        </pc:spChg>
        <pc:spChg chg="add mod">
          <ac:chgData name="LOUDERBACK, BARBARA" userId="307c6533-0801-47f2-884e-5836407b508a" providerId="ADAL" clId="{7160F2CE-1048-4D8C-8BC9-061EB7974A39}" dt="2025-01-02T16:29:32.542" v="548" actId="207"/>
          <ac:spMkLst>
            <pc:docMk/>
            <pc:sldMk cId="2046686491" sldId="366"/>
            <ac:spMk id="5" creationId="{CA4A8EEE-7AE1-7287-0F5F-4D0D7CB0A82B}"/>
          </ac:spMkLst>
        </pc:spChg>
      </pc:sldChg>
    </pc:docChg>
  </pc:docChgLst>
  <pc:docChgLst>
    <pc:chgData name="LOUDERBACK, BARBARA" userId="307c6533-0801-47f2-884e-5836407b508a" providerId="ADAL" clId="{1EACBEA7-8AC2-4589-8529-89283AB7A4BD}"/>
    <pc:docChg chg="undo custSel addSld delSld modSld sldOrd modMainMaster modNotesMaster">
      <pc:chgData name="LOUDERBACK, BARBARA" userId="307c6533-0801-47f2-884e-5836407b508a" providerId="ADAL" clId="{1EACBEA7-8AC2-4589-8529-89283AB7A4BD}" dt="2025-01-03T15:38:26.657" v="2684" actId="5793"/>
      <pc:docMkLst>
        <pc:docMk/>
      </pc:docMkLst>
      <pc:sldChg chg="setBg modNotesTx">
        <pc:chgData name="LOUDERBACK, BARBARA" userId="307c6533-0801-47f2-884e-5836407b508a" providerId="ADAL" clId="{1EACBEA7-8AC2-4589-8529-89283AB7A4BD}" dt="2025-01-02T16:48:16.017" v="1085" actId="20577"/>
        <pc:sldMkLst>
          <pc:docMk/>
          <pc:sldMk cId="3380246377" sldId="256"/>
        </pc:sldMkLst>
      </pc:sldChg>
      <pc:sldChg chg="setBg modNotesTx">
        <pc:chgData name="LOUDERBACK, BARBARA" userId="307c6533-0801-47f2-884e-5836407b508a" providerId="ADAL" clId="{1EACBEA7-8AC2-4589-8529-89283AB7A4BD}" dt="2025-01-02T16:45:23.215" v="989" actId="20577"/>
        <pc:sldMkLst>
          <pc:docMk/>
          <pc:sldMk cId="1745366277" sldId="257"/>
        </pc:sldMkLst>
      </pc:sldChg>
      <pc:sldChg chg="setBg modNotesTx">
        <pc:chgData name="LOUDERBACK, BARBARA" userId="307c6533-0801-47f2-884e-5836407b508a" providerId="ADAL" clId="{1EACBEA7-8AC2-4589-8529-89283AB7A4BD}" dt="2025-01-02T16:45:18.022" v="985" actId="20577"/>
        <pc:sldMkLst>
          <pc:docMk/>
          <pc:sldMk cId="1494164923" sldId="258"/>
        </pc:sldMkLst>
      </pc:sldChg>
      <pc:sldChg chg="setBg modNotesTx">
        <pc:chgData name="LOUDERBACK, BARBARA" userId="307c6533-0801-47f2-884e-5836407b508a" providerId="ADAL" clId="{1EACBEA7-8AC2-4589-8529-89283AB7A4BD}" dt="2025-01-02T16:45:28.322" v="993" actId="20577"/>
        <pc:sldMkLst>
          <pc:docMk/>
          <pc:sldMk cId="3935177612" sldId="259"/>
        </pc:sldMkLst>
      </pc:sldChg>
      <pc:sldChg chg="setBg modNotesTx">
        <pc:chgData name="LOUDERBACK, BARBARA" userId="307c6533-0801-47f2-884e-5836407b508a" providerId="ADAL" clId="{1EACBEA7-8AC2-4589-8529-89283AB7A4BD}" dt="2025-01-02T16:48:25.504" v="1089" actId="20577"/>
        <pc:sldMkLst>
          <pc:docMk/>
          <pc:sldMk cId="3492260322" sldId="260"/>
        </pc:sldMkLst>
      </pc:sldChg>
      <pc:sldChg chg="modSp mod setBg modNotesTx">
        <pc:chgData name="LOUDERBACK, BARBARA" userId="307c6533-0801-47f2-884e-5836407b508a" providerId="ADAL" clId="{1EACBEA7-8AC2-4589-8529-89283AB7A4BD}" dt="2025-01-02T16:47:31.284" v="1051" actId="20577"/>
        <pc:sldMkLst>
          <pc:docMk/>
          <pc:sldMk cId="1630814811" sldId="276"/>
        </pc:sldMkLst>
        <pc:spChg chg="mod">
          <ac:chgData name="LOUDERBACK, BARBARA" userId="307c6533-0801-47f2-884e-5836407b508a" providerId="ADAL" clId="{1EACBEA7-8AC2-4589-8529-89283AB7A4BD}" dt="2025-01-02T15:06:32.651" v="468" actId="20577"/>
          <ac:spMkLst>
            <pc:docMk/>
            <pc:sldMk cId="1630814811" sldId="276"/>
            <ac:spMk id="3" creationId="{00000000-0000-0000-0000-000000000000}"/>
          </ac:spMkLst>
        </pc:spChg>
      </pc:sldChg>
      <pc:sldChg chg="modSp mod setBg modNotes modNotesTx">
        <pc:chgData name="LOUDERBACK, BARBARA" userId="307c6533-0801-47f2-884e-5836407b508a" providerId="ADAL" clId="{1EACBEA7-8AC2-4589-8529-89283AB7A4BD}" dt="2025-01-03T13:44:46.891" v="2321" actId="113"/>
        <pc:sldMkLst>
          <pc:docMk/>
          <pc:sldMk cId="3098388761" sldId="279"/>
        </pc:sldMkLst>
        <pc:spChg chg="mod">
          <ac:chgData name="LOUDERBACK, BARBARA" userId="307c6533-0801-47f2-884e-5836407b508a" providerId="ADAL" clId="{1EACBEA7-8AC2-4589-8529-89283AB7A4BD}" dt="2025-01-03T13:44:46.891" v="2321" actId="113"/>
          <ac:spMkLst>
            <pc:docMk/>
            <pc:sldMk cId="3098388761" sldId="279"/>
            <ac:spMk id="10" creationId="{959499BF-FE34-9904-ABEB-2007E6F08DF6}"/>
          </ac:spMkLst>
        </pc:spChg>
      </pc:sldChg>
      <pc:sldChg chg="setBg modNotesTx">
        <pc:chgData name="LOUDERBACK, BARBARA" userId="307c6533-0801-47f2-884e-5836407b508a" providerId="ADAL" clId="{1EACBEA7-8AC2-4589-8529-89283AB7A4BD}" dt="2025-01-02T16:47:24.625" v="1047" actId="20577"/>
        <pc:sldMkLst>
          <pc:docMk/>
          <pc:sldMk cId="147988520" sldId="285"/>
        </pc:sldMkLst>
      </pc:sldChg>
      <pc:sldChg chg="modSp mod modNotesTx">
        <pc:chgData name="LOUDERBACK, BARBARA" userId="307c6533-0801-47f2-884e-5836407b508a" providerId="ADAL" clId="{1EACBEA7-8AC2-4589-8529-89283AB7A4BD}" dt="2025-01-02T16:44:30.978" v="981" actId="20577"/>
        <pc:sldMkLst>
          <pc:docMk/>
          <pc:sldMk cId="1102222193" sldId="287"/>
        </pc:sldMkLst>
        <pc:spChg chg="mod">
          <ac:chgData name="LOUDERBACK, BARBARA" userId="307c6533-0801-47f2-884e-5836407b508a" providerId="ADAL" clId="{1EACBEA7-8AC2-4589-8529-89283AB7A4BD}" dt="2025-01-02T14:56:22.945" v="361" actId="20577"/>
          <ac:spMkLst>
            <pc:docMk/>
            <pc:sldMk cId="1102222193" sldId="287"/>
            <ac:spMk id="3" creationId="{748F9DC7-71A8-D82C-3D4B-72F57A8A8F3B}"/>
          </ac:spMkLst>
        </pc:spChg>
      </pc:sldChg>
      <pc:sldChg chg="modSp mod modNotesTx">
        <pc:chgData name="LOUDERBACK, BARBARA" userId="307c6533-0801-47f2-884e-5836407b508a" providerId="ADAL" clId="{1EACBEA7-8AC2-4589-8529-89283AB7A4BD}" dt="2025-01-03T15:38:26.657" v="2684" actId="5793"/>
        <pc:sldMkLst>
          <pc:docMk/>
          <pc:sldMk cId="2253293047" sldId="288"/>
        </pc:sldMkLst>
        <pc:spChg chg="mod">
          <ac:chgData name="LOUDERBACK, BARBARA" userId="307c6533-0801-47f2-884e-5836407b508a" providerId="ADAL" clId="{1EACBEA7-8AC2-4589-8529-89283AB7A4BD}" dt="2025-01-03T15:38:26.657" v="2684" actId="5793"/>
          <ac:spMkLst>
            <pc:docMk/>
            <pc:sldMk cId="2253293047" sldId="288"/>
            <ac:spMk id="3" creationId="{85697C57-CDB9-3F98-0F01-CAA39611CC0F}"/>
          </ac:spMkLst>
        </pc:spChg>
      </pc:sldChg>
      <pc:sldChg chg="modSp del mod setBg">
        <pc:chgData name="LOUDERBACK, BARBARA" userId="307c6533-0801-47f2-884e-5836407b508a" providerId="ADAL" clId="{1EACBEA7-8AC2-4589-8529-89283AB7A4BD}" dt="2025-01-02T16:42:44.464" v="966" actId="2696"/>
        <pc:sldMkLst>
          <pc:docMk/>
          <pc:sldMk cId="2506690525" sldId="291"/>
        </pc:sldMkLst>
        <pc:picChg chg="mod">
          <ac:chgData name="LOUDERBACK, BARBARA" userId="307c6533-0801-47f2-884e-5836407b508a" providerId="ADAL" clId="{1EACBEA7-8AC2-4589-8529-89283AB7A4BD}" dt="2025-01-02T15:53:24.390" v="877" actId="1076"/>
          <ac:picMkLst>
            <pc:docMk/>
            <pc:sldMk cId="2506690525" sldId="291"/>
            <ac:picMk id="4" creationId="{1DFE161E-B549-CCAC-524F-90FC85BF0B08}"/>
          </ac:picMkLst>
        </pc:picChg>
      </pc:sldChg>
      <pc:sldChg chg="modSp mod modNotesTx">
        <pc:chgData name="LOUDERBACK, BARBARA" userId="307c6533-0801-47f2-884e-5836407b508a" providerId="ADAL" clId="{1EACBEA7-8AC2-4589-8529-89283AB7A4BD}" dt="2025-01-02T17:24:14.507" v="2238" actId="20577"/>
        <pc:sldMkLst>
          <pc:docMk/>
          <pc:sldMk cId="3232007614" sldId="354"/>
        </pc:sldMkLst>
        <pc:graphicFrameChg chg="modGraphic">
          <ac:chgData name="LOUDERBACK, BARBARA" userId="307c6533-0801-47f2-884e-5836407b508a" providerId="ADAL" clId="{1EACBEA7-8AC2-4589-8529-89283AB7A4BD}" dt="2025-01-02T17:24:14.507" v="2238" actId="20577"/>
          <ac:graphicFrameMkLst>
            <pc:docMk/>
            <pc:sldMk cId="3232007614" sldId="354"/>
            <ac:graphicFrameMk id="4" creationId="{00000000-0000-0000-0000-000000000000}"/>
          </ac:graphicFrameMkLst>
        </pc:graphicFrameChg>
      </pc:sldChg>
      <pc:sldChg chg="modNotesTx">
        <pc:chgData name="LOUDERBACK, BARBARA" userId="307c6533-0801-47f2-884e-5836407b508a" providerId="ADAL" clId="{1EACBEA7-8AC2-4589-8529-89283AB7A4BD}" dt="2025-01-02T16:46:13.806" v="999" actId="20577"/>
        <pc:sldMkLst>
          <pc:docMk/>
          <pc:sldMk cId="790035189" sldId="355"/>
        </pc:sldMkLst>
      </pc:sldChg>
      <pc:sldChg chg="modNotesTx">
        <pc:chgData name="LOUDERBACK, BARBARA" userId="307c6533-0801-47f2-884e-5836407b508a" providerId="ADAL" clId="{1EACBEA7-8AC2-4589-8529-89283AB7A4BD}" dt="2025-01-02T16:46:19.820" v="1005" actId="20577"/>
        <pc:sldMkLst>
          <pc:docMk/>
          <pc:sldMk cId="898817549" sldId="357"/>
        </pc:sldMkLst>
      </pc:sldChg>
      <pc:sldChg chg="modSp mod modNotesTx">
        <pc:chgData name="LOUDERBACK, BARBARA" userId="307c6533-0801-47f2-884e-5836407b508a" providerId="ADAL" clId="{1EACBEA7-8AC2-4589-8529-89283AB7A4BD}" dt="2025-01-02T17:24:44.569" v="2266" actId="20577"/>
        <pc:sldMkLst>
          <pc:docMk/>
          <pc:sldMk cId="2305041704" sldId="358"/>
        </pc:sldMkLst>
        <pc:graphicFrameChg chg="modGraphic">
          <ac:chgData name="LOUDERBACK, BARBARA" userId="307c6533-0801-47f2-884e-5836407b508a" providerId="ADAL" clId="{1EACBEA7-8AC2-4589-8529-89283AB7A4BD}" dt="2025-01-02T17:24:44.569" v="2266" actId="20577"/>
          <ac:graphicFrameMkLst>
            <pc:docMk/>
            <pc:sldMk cId="2305041704" sldId="358"/>
            <ac:graphicFrameMk id="4" creationId="{00000000-0000-0000-0000-000000000000}"/>
          </ac:graphicFrameMkLst>
        </pc:graphicFrameChg>
      </pc:sldChg>
      <pc:sldChg chg="modSp mod modNotesTx">
        <pc:chgData name="LOUDERBACK, BARBARA" userId="307c6533-0801-47f2-884e-5836407b508a" providerId="ADAL" clId="{1EACBEA7-8AC2-4589-8529-89283AB7A4BD}" dt="2025-01-02T17:24:33.446" v="2252" actId="20577"/>
        <pc:sldMkLst>
          <pc:docMk/>
          <pc:sldMk cId="831479529" sldId="359"/>
        </pc:sldMkLst>
        <pc:graphicFrameChg chg="modGraphic">
          <ac:chgData name="LOUDERBACK, BARBARA" userId="307c6533-0801-47f2-884e-5836407b508a" providerId="ADAL" clId="{1EACBEA7-8AC2-4589-8529-89283AB7A4BD}" dt="2025-01-02T17:24:33.446" v="2252" actId="20577"/>
          <ac:graphicFrameMkLst>
            <pc:docMk/>
            <pc:sldMk cId="831479529" sldId="359"/>
            <ac:graphicFrameMk id="4" creationId="{00000000-0000-0000-0000-000000000000}"/>
          </ac:graphicFrameMkLst>
        </pc:graphicFrameChg>
      </pc:sldChg>
      <pc:sldChg chg="modNotesTx">
        <pc:chgData name="LOUDERBACK, BARBARA" userId="307c6533-0801-47f2-884e-5836407b508a" providerId="ADAL" clId="{1EACBEA7-8AC2-4589-8529-89283AB7A4BD}" dt="2025-01-02T16:46:28.716" v="1011" actId="20577"/>
        <pc:sldMkLst>
          <pc:docMk/>
          <pc:sldMk cId="3986294572" sldId="362"/>
        </pc:sldMkLst>
      </pc:sldChg>
      <pc:sldChg chg="modSp mod modNotesTx">
        <pc:chgData name="LOUDERBACK, BARBARA" userId="307c6533-0801-47f2-884e-5836407b508a" providerId="ADAL" clId="{1EACBEA7-8AC2-4589-8529-89283AB7A4BD}" dt="2025-01-02T17:22:20.428" v="2225" actId="20577"/>
        <pc:sldMkLst>
          <pc:docMk/>
          <pc:sldMk cId="1903697539" sldId="363"/>
        </pc:sldMkLst>
        <pc:graphicFrameChg chg="mod modGraphic">
          <ac:chgData name="LOUDERBACK, BARBARA" userId="307c6533-0801-47f2-884e-5836407b508a" providerId="ADAL" clId="{1EACBEA7-8AC2-4589-8529-89283AB7A4BD}" dt="2025-01-02T17:22:20.428" v="2225" actId="20577"/>
          <ac:graphicFrameMkLst>
            <pc:docMk/>
            <pc:sldMk cId="1903697539" sldId="363"/>
            <ac:graphicFrameMk id="4" creationId="{00000000-0000-0000-0000-000000000000}"/>
          </ac:graphicFrameMkLst>
        </pc:graphicFrameChg>
      </pc:sldChg>
      <pc:sldChg chg="modSp new del mod ord">
        <pc:chgData name="LOUDERBACK, BARBARA" userId="307c6533-0801-47f2-884e-5836407b508a" providerId="ADAL" clId="{1EACBEA7-8AC2-4589-8529-89283AB7A4BD}" dt="2025-01-02T15:07:52.278" v="485" actId="2696"/>
        <pc:sldMkLst>
          <pc:docMk/>
          <pc:sldMk cId="2110644189" sldId="364"/>
        </pc:sldMkLst>
        <pc:spChg chg="mod">
          <ac:chgData name="LOUDERBACK, BARBARA" userId="307c6533-0801-47f2-884e-5836407b508a" providerId="ADAL" clId="{1EACBEA7-8AC2-4589-8529-89283AB7A4BD}" dt="2025-01-02T15:07:46.830" v="484" actId="21"/>
          <ac:spMkLst>
            <pc:docMk/>
            <pc:sldMk cId="2110644189" sldId="364"/>
            <ac:spMk id="2" creationId="{DFF02F01-8C77-8B8A-BD77-46177BE53554}"/>
          </ac:spMkLst>
        </pc:spChg>
      </pc:sldChg>
      <pc:sldChg chg="addSp delSp modSp new mod modNotesTx">
        <pc:chgData name="LOUDERBACK, BARBARA" userId="307c6533-0801-47f2-884e-5836407b508a" providerId="ADAL" clId="{1EACBEA7-8AC2-4589-8529-89283AB7A4BD}" dt="2025-01-03T13:53:03.523" v="2664" actId="13926"/>
        <pc:sldMkLst>
          <pc:docMk/>
          <pc:sldMk cId="2033790067" sldId="365"/>
        </pc:sldMkLst>
        <pc:spChg chg="mod">
          <ac:chgData name="LOUDERBACK, BARBARA" userId="307c6533-0801-47f2-884e-5836407b508a" providerId="ADAL" clId="{1EACBEA7-8AC2-4589-8529-89283AB7A4BD}" dt="2025-01-03T13:50:49.892" v="2639" actId="27636"/>
          <ac:spMkLst>
            <pc:docMk/>
            <pc:sldMk cId="2033790067" sldId="365"/>
            <ac:spMk id="2" creationId="{0CA6E1AA-4F69-FD14-5AFF-48FBF500CF51}"/>
          </ac:spMkLst>
        </pc:spChg>
        <pc:spChg chg="mod">
          <ac:chgData name="LOUDERBACK, BARBARA" userId="307c6533-0801-47f2-884e-5836407b508a" providerId="ADAL" clId="{1EACBEA7-8AC2-4589-8529-89283AB7A4BD}" dt="2025-01-03T13:53:03.523" v="2664" actId="13926"/>
          <ac:spMkLst>
            <pc:docMk/>
            <pc:sldMk cId="2033790067" sldId="365"/>
            <ac:spMk id="3" creationId="{05D086D5-8CE5-DE85-1B98-04CD5BC4D979}"/>
          </ac:spMkLst>
        </pc:spChg>
        <pc:spChg chg="add mod">
          <ac:chgData name="LOUDERBACK, BARBARA" userId="307c6533-0801-47f2-884e-5836407b508a" providerId="ADAL" clId="{1EACBEA7-8AC2-4589-8529-89283AB7A4BD}" dt="2025-01-02T15:15:44.078" v="554"/>
          <ac:spMkLst>
            <pc:docMk/>
            <pc:sldMk cId="2033790067" sldId="365"/>
            <ac:spMk id="5" creationId="{80947311-B1BA-BD4F-63C5-E7F3E7B3F51B}"/>
          </ac:spMkLst>
        </pc:spChg>
        <pc:graphicFrameChg chg="add mod">
          <ac:chgData name="LOUDERBACK, BARBARA" userId="307c6533-0801-47f2-884e-5836407b508a" providerId="ADAL" clId="{1EACBEA7-8AC2-4589-8529-89283AB7A4BD}" dt="2025-01-02T15:15:43.354" v="553" actId="14100"/>
          <ac:graphicFrameMkLst>
            <pc:docMk/>
            <pc:sldMk cId="2033790067" sldId="365"/>
            <ac:graphicFrameMk id="4" creationId="{BF607F04-AB5C-730B-C4F7-291C59B3806A}"/>
          </ac:graphicFrameMkLst>
        </pc:graphicFrameChg>
        <pc:graphicFrameChg chg="add mod">
          <ac:chgData name="LOUDERBACK, BARBARA" userId="307c6533-0801-47f2-884e-5836407b508a" providerId="ADAL" clId="{1EACBEA7-8AC2-4589-8529-89283AB7A4BD}" dt="2025-01-02T15:16:26.974" v="555"/>
          <ac:graphicFrameMkLst>
            <pc:docMk/>
            <pc:sldMk cId="2033790067" sldId="365"/>
            <ac:graphicFrameMk id="6" creationId="{C27418DF-91B9-C976-9569-3AAB5A379DA4}"/>
          </ac:graphicFrameMkLst>
        </pc:graphicFrameChg>
        <pc:graphicFrameChg chg="add del mod modGraphic">
          <ac:chgData name="LOUDERBACK, BARBARA" userId="307c6533-0801-47f2-884e-5836407b508a" providerId="ADAL" clId="{1EACBEA7-8AC2-4589-8529-89283AB7A4BD}" dt="2025-01-02T15:19:59.409" v="580" actId="478"/>
          <ac:graphicFrameMkLst>
            <pc:docMk/>
            <pc:sldMk cId="2033790067" sldId="365"/>
            <ac:graphicFrameMk id="7" creationId="{C8CA2403-46E6-4D5A-0FF0-553F9B5D07EC}"/>
          </ac:graphicFrameMkLst>
        </pc:graphicFrameChg>
      </pc:sldChg>
      <pc:sldChg chg="addSp modSp new mod setBg modNotesTx">
        <pc:chgData name="LOUDERBACK, BARBARA" userId="307c6533-0801-47f2-884e-5836407b508a" providerId="ADAL" clId="{1EACBEA7-8AC2-4589-8529-89283AB7A4BD}" dt="2025-01-02T16:47:15.842" v="1039" actId="20577"/>
        <pc:sldMkLst>
          <pc:docMk/>
          <pc:sldMk cId="2046686491" sldId="366"/>
        </pc:sldMkLst>
        <pc:spChg chg="mod">
          <ac:chgData name="LOUDERBACK, BARBARA" userId="307c6533-0801-47f2-884e-5836407b508a" providerId="ADAL" clId="{1EACBEA7-8AC2-4589-8529-89283AB7A4BD}" dt="2025-01-02T16:43:08.399" v="969" actId="113"/>
          <ac:spMkLst>
            <pc:docMk/>
            <pc:sldMk cId="2046686491" sldId="366"/>
            <ac:spMk id="4" creationId="{51F57472-41C0-840F-D6B4-3558B2638AB2}"/>
          </ac:spMkLst>
        </pc:spChg>
        <pc:spChg chg="mod">
          <ac:chgData name="LOUDERBACK, BARBARA" userId="307c6533-0801-47f2-884e-5836407b508a" providerId="ADAL" clId="{1EACBEA7-8AC2-4589-8529-89283AB7A4BD}" dt="2025-01-02T16:42:18.417" v="965" actId="6549"/>
          <ac:spMkLst>
            <pc:docMk/>
            <pc:sldMk cId="2046686491" sldId="366"/>
            <ac:spMk id="5" creationId="{CA4A8EEE-7AE1-7287-0F5F-4D0D7CB0A82B}"/>
          </ac:spMkLst>
        </pc:spChg>
        <pc:picChg chg="add mod">
          <ac:chgData name="LOUDERBACK, BARBARA" userId="307c6533-0801-47f2-884e-5836407b508a" providerId="ADAL" clId="{1EACBEA7-8AC2-4589-8529-89283AB7A4BD}" dt="2025-01-02T16:39:56.194" v="907" actId="1076"/>
          <ac:picMkLst>
            <pc:docMk/>
            <pc:sldMk cId="2046686491" sldId="366"/>
            <ac:picMk id="3074" creationId="{699644B6-0CDE-0C21-4A04-F7C852EC37A2}"/>
          </ac:picMkLst>
        </pc:picChg>
      </pc:sldChg>
      <pc:sldChg chg="modSp new mod modNotesTx">
        <pc:chgData name="LOUDERBACK, BARBARA" userId="307c6533-0801-47f2-884e-5836407b508a" providerId="ADAL" clId="{1EACBEA7-8AC2-4589-8529-89283AB7A4BD}" dt="2025-01-02T17:05:22.921" v="2192" actId="20577"/>
        <pc:sldMkLst>
          <pc:docMk/>
          <pc:sldMk cId="3078389079" sldId="367"/>
        </pc:sldMkLst>
        <pc:spChg chg="mod">
          <ac:chgData name="LOUDERBACK, BARBARA" userId="307c6533-0801-47f2-884e-5836407b508a" providerId="ADAL" clId="{1EACBEA7-8AC2-4589-8529-89283AB7A4BD}" dt="2025-01-02T17:04:26.507" v="2188" actId="1076"/>
          <ac:spMkLst>
            <pc:docMk/>
            <pc:sldMk cId="3078389079" sldId="367"/>
            <ac:spMk id="2" creationId="{C19268F2-70DE-933F-7625-B143B0E55C2D}"/>
          </ac:spMkLst>
        </pc:spChg>
        <pc:spChg chg="mod">
          <ac:chgData name="LOUDERBACK, BARBARA" userId="307c6533-0801-47f2-884e-5836407b508a" providerId="ADAL" clId="{1EACBEA7-8AC2-4589-8529-89283AB7A4BD}" dt="2025-01-02T17:04:20.465" v="2187" actId="20577"/>
          <ac:spMkLst>
            <pc:docMk/>
            <pc:sldMk cId="3078389079" sldId="367"/>
            <ac:spMk id="3" creationId="{0817DF11-8434-9DA0-2154-E7EDC0029F2C}"/>
          </ac:spMkLst>
        </pc:spChg>
      </pc:sldChg>
      <pc:sldMasterChg chg="setBg modSldLayout">
        <pc:chgData name="LOUDERBACK, BARBARA" userId="307c6533-0801-47f2-884e-5836407b508a" providerId="ADAL" clId="{1EACBEA7-8AC2-4589-8529-89283AB7A4BD}" dt="2025-01-02T16:38:01.299" v="892"/>
        <pc:sldMasterMkLst>
          <pc:docMk/>
          <pc:sldMasterMk cId="2943376705" sldId="2147483713"/>
        </pc:sldMasterMkLst>
        <pc:sldLayoutChg chg="setBg">
          <pc:chgData name="LOUDERBACK, BARBARA" userId="307c6533-0801-47f2-884e-5836407b508a" providerId="ADAL" clId="{1EACBEA7-8AC2-4589-8529-89283AB7A4BD}" dt="2025-01-02T16:38:01.299" v="892"/>
          <pc:sldLayoutMkLst>
            <pc:docMk/>
            <pc:sldMasterMk cId="2943376705" sldId="2147483713"/>
            <pc:sldLayoutMk cId="2685698634" sldId="2147483714"/>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3019449279" sldId="2147483715"/>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2398075562" sldId="2147483716"/>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3326546664" sldId="2147483717"/>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431069247" sldId="2147483718"/>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434361813" sldId="2147483719"/>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408739368" sldId="2147483720"/>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4022733714" sldId="2147483721"/>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474869404" sldId="2147483722"/>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2728913575" sldId="2147483723"/>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549791811" sldId="2147483724"/>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2580625371" sldId="2147483725"/>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2609536398" sldId="2147483726"/>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531542292" sldId="2147483727"/>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347977897" sldId="2147483728"/>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1341706123" sldId="2147483729"/>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2413067020" sldId="2147483730"/>
          </pc:sldLayoutMkLst>
        </pc:sldLayoutChg>
        <pc:sldLayoutChg chg="setBg">
          <pc:chgData name="LOUDERBACK, BARBARA" userId="307c6533-0801-47f2-884e-5836407b508a" providerId="ADAL" clId="{1EACBEA7-8AC2-4589-8529-89283AB7A4BD}" dt="2025-01-02T16:38:01.299" v="892"/>
          <pc:sldLayoutMkLst>
            <pc:docMk/>
            <pc:sldMasterMk cId="2943376705" sldId="2147483713"/>
            <pc:sldLayoutMk cId="3205347414" sldId="2147483731"/>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0ADF6-E511-4337-A6BC-1255DACC2BDF}" type="doc">
      <dgm:prSet loTypeId="urn:microsoft.com/office/officeart/2016/7/layout/RepeatingBendingProcessNew" loCatId="process" qsTypeId="urn:microsoft.com/office/officeart/2005/8/quickstyle/simple4" qsCatId="simple" csTypeId="urn:microsoft.com/office/officeart/2005/8/colors/accent0_3" csCatId="mainScheme" phldr="1"/>
      <dgm:spPr/>
      <dgm:t>
        <a:bodyPr/>
        <a:lstStyle/>
        <a:p>
          <a:endParaRPr lang="en-US"/>
        </a:p>
      </dgm:t>
    </dgm:pt>
    <dgm:pt modelId="{B0801F78-D8F9-45E7-AE92-7A5BBB798848}">
      <dgm:prSet/>
      <dgm:spPr/>
      <dgm:t>
        <a:bodyPr/>
        <a:lstStyle/>
        <a:p>
          <a:r>
            <a:rPr lang="en-US" baseline="0"/>
            <a:t>1.0 Math</a:t>
          </a:r>
          <a:endParaRPr lang="en-US"/>
        </a:p>
      </dgm:t>
    </dgm:pt>
    <dgm:pt modelId="{1FD98CEE-76F4-4EAB-A162-E3DCBC548B6E}" type="parTrans" cxnId="{51D61D8E-3313-4CD4-B1D0-530686D4F29B}">
      <dgm:prSet/>
      <dgm:spPr/>
      <dgm:t>
        <a:bodyPr/>
        <a:lstStyle/>
        <a:p>
          <a:endParaRPr lang="en-US"/>
        </a:p>
      </dgm:t>
    </dgm:pt>
    <dgm:pt modelId="{F41E9431-A5A9-4D97-B101-F06455622E78}" type="sibTrans" cxnId="{51D61D8E-3313-4CD4-B1D0-530686D4F29B}">
      <dgm:prSet/>
      <dgm:spPr/>
      <dgm:t>
        <a:bodyPr/>
        <a:lstStyle/>
        <a:p>
          <a:endParaRPr lang="en-US"/>
        </a:p>
      </dgm:t>
    </dgm:pt>
    <dgm:pt modelId="{72BECA36-B1B5-43A6-B583-0CFCBE288C63}">
      <dgm:prSet/>
      <dgm:spPr/>
      <dgm:t>
        <a:bodyPr/>
        <a:lstStyle/>
        <a:p>
          <a:r>
            <a:rPr lang="en-US" baseline="0"/>
            <a:t>1.0 Social Studies</a:t>
          </a:r>
          <a:endParaRPr lang="en-US"/>
        </a:p>
      </dgm:t>
    </dgm:pt>
    <dgm:pt modelId="{17FF4603-8A6C-4D0C-A360-F3F91AF81093}" type="parTrans" cxnId="{0881EF7F-D7AE-439F-A8BD-1EB6F9182F80}">
      <dgm:prSet/>
      <dgm:spPr/>
      <dgm:t>
        <a:bodyPr/>
        <a:lstStyle/>
        <a:p>
          <a:endParaRPr lang="en-US"/>
        </a:p>
      </dgm:t>
    </dgm:pt>
    <dgm:pt modelId="{233A22BD-1B38-4D7D-BBE9-1387FBAC4435}" type="sibTrans" cxnId="{0881EF7F-D7AE-439F-A8BD-1EB6F9182F80}">
      <dgm:prSet/>
      <dgm:spPr/>
      <dgm:t>
        <a:bodyPr/>
        <a:lstStyle/>
        <a:p>
          <a:endParaRPr lang="en-US"/>
        </a:p>
      </dgm:t>
    </dgm:pt>
    <dgm:pt modelId="{25E4DF23-204C-4263-9416-198DA99DC4E9}">
      <dgm:prSet/>
      <dgm:spPr/>
      <dgm:t>
        <a:bodyPr/>
        <a:lstStyle/>
        <a:p>
          <a:r>
            <a:rPr lang="en-US" baseline="0"/>
            <a:t>1.0 English</a:t>
          </a:r>
          <a:endParaRPr lang="en-US"/>
        </a:p>
      </dgm:t>
    </dgm:pt>
    <dgm:pt modelId="{008CF196-1CE0-40B1-9F75-E431609F2828}" type="parTrans" cxnId="{BE85FACD-45C0-4F0B-AB87-008D3B4DD0BB}">
      <dgm:prSet/>
      <dgm:spPr/>
      <dgm:t>
        <a:bodyPr/>
        <a:lstStyle/>
        <a:p>
          <a:endParaRPr lang="en-US"/>
        </a:p>
      </dgm:t>
    </dgm:pt>
    <dgm:pt modelId="{9926EC5D-09C8-497A-A78A-B3DD2138EBAF}" type="sibTrans" cxnId="{BE85FACD-45C0-4F0B-AB87-008D3B4DD0BB}">
      <dgm:prSet/>
      <dgm:spPr/>
      <dgm:t>
        <a:bodyPr/>
        <a:lstStyle/>
        <a:p>
          <a:endParaRPr lang="en-US"/>
        </a:p>
      </dgm:t>
    </dgm:pt>
    <dgm:pt modelId="{200B647C-F660-4587-AC99-36CE52122789}">
      <dgm:prSet/>
      <dgm:spPr/>
      <dgm:t>
        <a:bodyPr/>
        <a:lstStyle/>
        <a:p>
          <a:r>
            <a:rPr lang="en-US" baseline="0"/>
            <a:t>1.0 Science</a:t>
          </a:r>
          <a:endParaRPr lang="en-US"/>
        </a:p>
      </dgm:t>
    </dgm:pt>
    <dgm:pt modelId="{FC9F92C3-40FD-4497-B884-8F52AB65AF2B}" type="parTrans" cxnId="{B94E4D57-44DB-4097-9F6A-8185128C506E}">
      <dgm:prSet/>
      <dgm:spPr/>
      <dgm:t>
        <a:bodyPr/>
        <a:lstStyle/>
        <a:p>
          <a:endParaRPr lang="en-US"/>
        </a:p>
      </dgm:t>
    </dgm:pt>
    <dgm:pt modelId="{520C5C56-8D1C-4C5B-98D3-01C16E691A97}" type="sibTrans" cxnId="{B94E4D57-44DB-4097-9F6A-8185128C506E}">
      <dgm:prSet/>
      <dgm:spPr/>
      <dgm:t>
        <a:bodyPr/>
        <a:lstStyle/>
        <a:p>
          <a:endParaRPr lang="en-US"/>
        </a:p>
      </dgm:t>
    </dgm:pt>
    <dgm:pt modelId="{6C246B39-AE89-4813-9F06-569A6A86CCC4}">
      <dgm:prSet/>
      <dgm:spPr/>
      <dgm:t>
        <a:bodyPr/>
        <a:lstStyle/>
        <a:p>
          <a:r>
            <a:rPr lang="en-US" baseline="0"/>
            <a:t>1.0 elective in World Language or Reading</a:t>
          </a:r>
          <a:endParaRPr lang="en-US"/>
        </a:p>
      </dgm:t>
    </dgm:pt>
    <dgm:pt modelId="{21BA91EE-A5D4-4549-9CAE-AFDE83A605E4}" type="parTrans" cxnId="{EB5925AC-3281-420B-855D-97609C2D0DE8}">
      <dgm:prSet/>
      <dgm:spPr/>
      <dgm:t>
        <a:bodyPr/>
        <a:lstStyle/>
        <a:p>
          <a:endParaRPr lang="en-US"/>
        </a:p>
      </dgm:t>
    </dgm:pt>
    <dgm:pt modelId="{FE1DCCA7-3AA6-416D-86F6-96F38B0B9AAC}" type="sibTrans" cxnId="{EB5925AC-3281-420B-855D-97609C2D0DE8}">
      <dgm:prSet/>
      <dgm:spPr/>
      <dgm:t>
        <a:bodyPr/>
        <a:lstStyle/>
        <a:p>
          <a:endParaRPr lang="en-US"/>
        </a:p>
      </dgm:t>
    </dgm:pt>
    <dgm:pt modelId="{F5290F36-8824-462A-BC55-BD33EA536226}">
      <dgm:prSet/>
      <dgm:spPr/>
      <dgm:t>
        <a:bodyPr/>
        <a:lstStyle/>
        <a:p>
          <a:r>
            <a:rPr lang="en-US" baseline="0"/>
            <a:t>.5 PE</a:t>
          </a:r>
          <a:endParaRPr lang="en-US"/>
        </a:p>
      </dgm:t>
    </dgm:pt>
    <dgm:pt modelId="{FAEEC46D-E306-4D7F-B466-14273DE3D3D5}" type="parTrans" cxnId="{64E19491-F6AE-4E90-A0D0-B413D4A04DAE}">
      <dgm:prSet/>
      <dgm:spPr/>
      <dgm:t>
        <a:bodyPr/>
        <a:lstStyle/>
        <a:p>
          <a:endParaRPr lang="en-US"/>
        </a:p>
      </dgm:t>
    </dgm:pt>
    <dgm:pt modelId="{A26847CD-E769-4B66-B8C3-B65265A93544}" type="sibTrans" cxnId="{64E19491-F6AE-4E90-A0D0-B413D4A04DAE}">
      <dgm:prSet/>
      <dgm:spPr/>
      <dgm:t>
        <a:bodyPr/>
        <a:lstStyle/>
        <a:p>
          <a:endParaRPr lang="en-US"/>
        </a:p>
      </dgm:t>
    </dgm:pt>
    <dgm:pt modelId="{D95A6F3C-D0B1-49E0-92EF-BCF01DAE4A8D}">
      <dgm:prSet/>
      <dgm:spPr/>
      <dgm:t>
        <a:bodyPr/>
        <a:lstStyle/>
        <a:p>
          <a:r>
            <a:rPr lang="en-US" baseline="0"/>
            <a:t>1.0 other elective (band, tech, art, etc.)</a:t>
          </a:r>
          <a:endParaRPr lang="en-US"/>
        </a:p>
      </dgm:t>
    </dgm:pt>
    <dgm:pt modelId="{3A45475D-8E4C-4D68-91A2-93B6AE86F2D4}" type="parTrans" cxnId="{0110AA0C-3341-43DF-81FD-14E2DA7B6008}">
      <dgm:prSet/>
      <dgm:spPr/>
      <dgm:t>
        <a:bodyPr/>
        <a:lstStyle/>
        <a:p>
          <a:endParaRPr lang="en-US"/>
        </a:p>
      </dgm:t>
    </dgm:pt>
    <dgm:pt modelId="{244A810F-E45B-4A88-BB8C-9DF3E7B3956B}" type="sibTrans" cxnId="{0110AA0C-3341-43DF-81FD-14E2DA7B6008}">
      <dgm:prSet/>
      <dgm:spPr/>
      <dgm:t>
        <a:bodyPr/>
        <a:lstStyle/>
        <a:p>
          <a:endParaRPr lang="en-US"/>
        </a:p>
      </dgm:t>
    </dgm:pt>
    <dgm:pt modelId="{5A7538F9-6D72-4D65-91DA-9072E3AB7BF7}">
      <dgm:prSet/>
      <dgm:spPr/>
      <dgm:t>
        <a:bodyPr/>
        <a:lstStyle/>
        <a:p>
          <a:r>
            <a:rPr lang="en-US" baseline="0"/>
            <a:t>.25 Success Plan</a:t>
          </a:r>
          <a:endParaRPr lang="en-US"/>
        </a:p>
      </dgm:t>
    </dgm:pt>
    <dgm:pt modelId="{1E2E3A5C-0544-4D3A-ACBD-E4183E3DE9F2}" type="parTrans" cxnId="{CD451518-44CB-4787-8933-87671D48F330}">
      <dgm:prSet/>
      <dgm:spPr/>
      <dgm:t>
        <a:bodyPr/>
        <a:lstStyle/>
        <a:p>
          <a:endParaRPr lang="en-US"/>
        </a:p>
      </dgm:t>
    </dgm:pt>
    <dgm:pt modelId="{CC6625FD-EEBC-495F-9A7B-AE64F601BE24}" type="sibTrans" cxnId="{CD451518-44CB-4787-8933-87671D48F330}">
      <dgm:prSet/>
      <dgm:spPr/>
      <dgm:t>
        <a:bodyPr/>
        <a:lstStyle/>
        <a:p>
          <a:endParaRPr lang="en-US"/>
        </a:p>
      </dgm:t>
    </dgm:pt>
    <dgm:pt modelId="{12339850-3320-4708-8AC1-3E57C3479C8B}">
      <dgm:prSet/>
      <dgm:spPr/>
      <dgm:t>
        <a:bodyPr/>
        <a:lstStyle/>
        <a:p>
          <a:r>
            <a:rPr lang="en-US" b="1" baseline="0"/>
            <a:t>6.75 TOTAL CREDITS </a:t>
          </a:r>
          <a:endParaRPr lang="en-US"/>
        </a:p>
      </dgm:t>
    </dgm:pt>
    <dgm:pt modelId="{E1EAB760-2AD6-44A7-A97E-98284AF3B20E}" type="parTrans" cxnId="{A26377AB-BB3C-4E48-A1BD-F432C42A60D1}">
      <dgm:prSet/>
      <dgm:spPr/>
      <dgm:t>
        <a:bodyPr/>
        <a:lstStyle/>
        <a:p>
          <a:endParaRPr lang="en-US"/>
        </a:p>
      </dgm:t>
    </dgm:pt>
    <dgm:pt modelId="{FDA1A7CD-EFA1-4FDE-BCCE-049B733B1211}" type="sibTrans" cxnId="{A26377AB-BB3C-4E48-A1BD-F432C42A60D1}">
      <dgm:prSet/>
      <dgm:spPr/>
      <dgm:t>
        <a:bodyPr/>
        <a:lstStyle/>
        <a:p>
          <a:endParaRPr lang="en-US"/>
        </a:p>
      </dgm:t>
    </dgm:pt>
    <dgm:pt modelId="{6C045070-DDFC-4AC4-A54C-4A8E9A1A26C4}">
      <dgm:prSet/>
      <dgm:spPr/>
      <dgm:t>
        <a:bodyPr/>
        <a:lstStyle/>
        <a:p>
          <a:r>
            <a:rPr lang="en-US" b="1" baseline="0"/>
            <a:t>Student DO NOT receive credit for Resource!</a:t>
          </a:r>
          <a:endParaRPr lang="en-US"/>
        </a:p>
      </dgm:t>
    </dgm:pt>
    <dgm:pt modelId="{87B0BECC-38F4-4363-A783-91B34D8FF03D}" type="parTrans" cxnId="{B0E3BC70-1929-4941-A76D-438A5A759D6D}">
      <dgm:prSet/>
      <dgm:spPr/>
      <dgm:t>
        <a:bodyPr/>
        <a:lstStyle/>
        <a:p>
          <a:endParaRPr lang="en-US"/>
        </a:p>
      </dgm:t>
    </dgm:pt>
    <dgm:pt modelId="{2774A853-931C-4EBB-9386-3CA88294D0E6}" type="sibTrans" cxnId="{B0E3BC70-1929-4941-A76D-438A5A759D6D}">
      <dgm:prSet/>
      <dgm:spPr/>
      <dgm:t>
        <a:bodyPr/>
        <a:lstStyle/>
        <a:p>
          <a:endParaRPr lang="en-US"/>
        </a:p>
      </dgm:t>
    </dgm:pt>
    <dgm:pt modelId="{D0F3F84B-30ED-4D3C-A252-4C6D74D82953}" type="pres">
      <dgm:prSet presAssocID="{A830ADF6-E511-4337-A6BC-1255DACC2BDF}" presName="Name0" presStyleCnt="0">
        <dgm:presLayoutVars>
          <dgm:dir/>
          <dgm:resizeHandles val="exact"/>
        </dgm:presLayoutVars>
      </dgm:prSet>
      <dgm:spPr/>
    </dgm:pt>
    <dgm:pt modelId="{B27B799E-289C-49F5-909D-F496E49F7187}" type="pres">
      <dgm:prSet presAssocID="{B0801F78-D8F9-45E7-AE92-7A5BBB798848}" presName="node" presStyleLbl="node1" presStyleIdx="0" presStyleCnt="10">
        <dgm:presLayoutVars>
          <dgm:bulletEnabled val="1"/>
        </dgm:presLayoutVars>
      </dgm:prSet>
      <dgm:spPr/>
    </dgm:pt>
    <dgm:pt modelId="{EE1F5BE5-4EC3-4A25-BED5-232EABF907C9}" type="pres">
      <dgm:prSet presAssocID="{F41E9431-A5A9-4D97-B101-F06455622E78}" presName="sibTrans" presStyleLbl="sibTrans1D1" presStyleIdx="0" presStyleCnt="9"/>
      <dgm:spPr/>
    </dgm:pt>
    <dgm:pt modelId="{F563C173-0B35-42B7-81FE-395B612D84BB}" type="pres">
      <dgm:prSet presAssocID="{F41E9431-A5A9-4D97-B101-F06455622E78}" presName="connectorText" presStyleLbl="sibTrans1D1" presStyleIdx="0" presStyleCnt="9"/>
      <dgm:spPr/>
    </dgm:pt>
    <dgm:pt modelId="{5026EFC5-734F-420E-8976-8A82F9FEA046}" type="pres">
      <dgm:prSet presAssocID="{72BECA36-B1B5-43A6-B583-0CFCBE288C63}" presName="node" presStyleLbl="node1" presStyleIdx="1" presStyleCnt="10">
        <dgm:presLayoutVars>
          <dgm:bulletEnabled val="1"/>
        </dgm:presLayoutVars>
      </dgm:prSet>
      <dgm:spPr/>
    </dgm:pt>
    <dgm:pt modelId="{9EBC78A1-013D-4196-BF5E-ACB043F66FA2}" type="pres">
      <dgm:prSet presAssocID="{233A22BD-1B38-4D7D-BBE9-1387FBAC4435}" presName="sibTrans" presStyleLbl="sibTrans1D1" presStyleIdx="1" presStyleCnt="9"/>
      <dgm:spPr/>
    </dgm:pt>
    <dgm:pt modelId="{9B7A0130-0CBB-4B7B-96AE-2FC32EBC08AF}" type="pres">
      <dgm:prSet presAssocID="{233A22BD-1B38-4D7D-BBE9-1387FBAC4435}" presName="connectorText" presStyleLbl="sibTrans1D1" presStyleIdx="1" presStyleCnt="9"/>
      <dgm:spPr/>
    </dgm:pt>
    <dgm:pt modelId="{E1628BC0-FC38-41E4-89A0-A2AF6802C8D4}" type="pres">
      <dgm:prSet presAssocID="{25E4DF23-204C-4263-9416-198DA99DC4E9}" presName="node" presStyleLbl="node1" presStyleIdx="2" presStyleCnt="10">
        <dgm:presLayoutVars>
          <dgm:bulletEnabled val="1"/>
        </dgm:presLayoutVars>
      </dgm:prSet>
      <dgm:spPr/>
    </dgm:pt>
    <dgm:pt modelId="{C4A5C230-3BFF-46F3-B3BA-224FFA1EECF0}" type="pres">
      <dgm:prSet presAssocID="{9926EC5D-09C8-497A-A78A-B3DD2138EBAF}" presName="sibTrans" presStyleLbl="sibTrans1D1" presStyleIdx="2" presStyleCnt="9"/>
      <dgm:spPr/>
    </dgm:pt>
    <dgm:pt modelId="{3A2ED3B0-AEA5-465D-89B2-5CD43931F3C6}" type="pres">
      <dgm:prSet presAssocID="{9926EC5D-09C8-497A-A78A-B3DD2138EBAF}" presName="connectorText" presStyleLbl="sibTrans1D1" presStyleIdx="2" presStyleCnt="9"/>
      <dgm:spPr/>
    </dgm:pt>
    <dgm:pt modelId="{5DE323B9-DEDE-4D2C-9CBF-E0F9FA54E42A}" type="pres">
      <dgm:prSet presAssocID="{200B647C-F660-4587-AC99-36CE52122789}" presName="node" presStyleLbl="node1" presStyleIdx="3" presStyleCnt="10">
        <dgm:presLayoutVars>
          <dgm:bulletEnabled val="1"/>
        </dgm:presLayoutVars>
      </dgm:prSet>
      <dgm:spPr/>
    </dgm:pt>
    <dgm:pt modelId="{CEB1B6F1-F28A-415A-A9D8-0143FE15C341}" type="pres">
      <dgm:prSet presAssocID="{520C5C56-8D1C-4C5B-98D3-01C16E691A97}" presName="sibTrans" presStyleLbl="sibTrans1D1" presStyleIdx="3" presStyleCnt="9"/>
      <dgm:spPr/>
    </dgm:pt>
    <dgm:pt modelId="{901832CE-9152-464E-B232-8BE1ABD4399D}" type="pres">
      <dgm:prSet presAssocID="{520C5C56-8D1C-4C5B-98D3-01C16E691A97}" presName="connectorText" presStyleLbl="sibTrans1D1" presStyleIdx="3" presStyleCnt="9"/>
      <dgm:spPr/>
    </dgm:pt>
    <dgm:pt modelId="{E644EC2A-8AED-4B44-9A95-792CA10A62F0}" type="pres">
      <dgm:prSet presAssocID="{6C246B39-AE89-4813-9F06-569A6A86CCC4}" presName="node" presStyleLbl="node1" presStyleIdx="4" presStyleCnt="10">
        <dgm:presLayoutVars>
          <dgm:bulletEnabled val="1"/>
        </dgm:presLayoutVars>
      </dgm:prSet>
      <dgm:spPr/>
    </dgm:pt>
    <dgm:pt modelId="{074CAE6E-D596-4CDE-A527-E5E4781E3000}" type="pres">
      <dgm:prSet presAssocID="{FE1DCCA7-3AA6-416D-86F6-96F38B0B9AAC}" presName="sibTrans" presStyleLbl="sibTrans1D1" presStyleIdx="4" presStyleCnt="9"/>
      <dgm:spPr/>
    </dgm:pt>
    <dgm:pt modelId="{9DEA3BA5-1BD9-4A0D-A2DB-E0FE918FE253}" type="pres">
      <dgm:prSet presAssocID="{FE1DCCA7-3AA6-416D-86F6-96F38B0B9AAC}" presName="connectorText" presStyleLbl="sibTrans1D1" presStyleIdx="4" presStyleCnt="9"/>
      <dgm:spPr/>
    </dgm:pt>
    <dgm:pt modelId="{1C680CDA-1246-479C-903B-E4CCB5F18C92}" type="pres">
      <dgm:prSet presAssocID="{F5290F36-8824-462A-BC55-BD33EA536226}" presName="node" presStyleLbl="node1" presStyleIdx="5" presStyleCnt="10">
        <dgm:presLayoutVars>
          <dgm:bulletEnabled val="1"/>
        </dgm:presLayoutVars>
      </dgm:prSet>
      <dgm:spPr/>
    </dgm:pt>
    <dgm:pt modelId="{8D058C26-FDF1-459B-83AC-4697086B9A5D}" type="pres">
      <dgm:prSet presAssocID="{A26847CD-E769-4B66-B8C3-B65265A93544}" presName="sibTrans" presStyleLbl="sibTrans1D1" presStyleIdx="5" presStyleCnt="9"/>
      <dgm:spPr/>
    </dgm:pt>
    <dgm:pt modelId="{1B8E065D-48F9-467F-BD17-8A0ACF712932}" type="pres">
      <dgm:prSet presAssocID="{A26847CD-E769-4B66-B8C3-B65265A93544}" presName="connectorText" presStyleLbl="sibTrans1D1" presStyleIdx="5" presStyleCnt="9"/>
      <dgm:spPr/>
    </dgm:pt>
    <dgm:pt modelId="{42B12ED5-59EE-4266-9324-9ACF64BA49DC}" type="pres">
      <dgm:prSet presAssocID="{D95A6F3C-D0B1-49E0-92EF-BCF01DAE4A8D}" presName="node" presStyleLbl="node1" presStyleIdx="6" presStyleCnt="10">
        <dgm:presLayoutVars>
          <dgm:bulletEnabled val="1"/>
        </dgm:presLayoutVars>
      </dgm:prSet>
      <dgm:spPr/>
    </dgm:pt>
    <dgm:pt modelId="{93B7E314-0E0A-4C83-BF2C-72AA1913376F}" type="pres">
      <dgm:prSet presAssocID="{244A810F-E45B-4A88-BB8C-9DF3E7B3956B}" presName="sibTrans" presStyleLbl="sibTrans1D1" presStyleIdx="6" presStyleCnt="9"/>
      <dgm:spPr/>
    </dgm:pt>
    <dgm:pt modelId="{243BAA5E-3114-461B-9751-2BF5106C3EDF}" type="pres">
      <dgm:prSet presAssocID="{244A810F-E45B-4A88-BB8C-9DF3E7B3956B}" presName="connectorText" presStyleLbl="sibTrans1D1" presStyleIdx="6" presStyleCnt="9"/>
      <dgm:spPr/>
    </dgm:pt>
    <dgm:pt modelId="{7894BF8C-FC48-43BC-8EEC-8CF569B4AA0C}" type="pres">
      <dgm:prSet presAssocID="{5A7538F9-6D72-4D65-91DA-9072E3AB7BF7}" presName="node" presStyleLbl="node1" presStyleIdx="7" presStyleCnt="10">
        <dgm:presLayoutVars>
          <dgm:bulletEnabled val="1"/>
        </dgm:presLayoutVars>
      </dgm:prSet>
      <dgm:spPr/>
    </dgm:pt>
    <dgm:pt modelId="{557EF098-4E9F-4F81-8FA1-B549392768B3}" type="pres">
      <dgm:prSet presAssocID="{CC6625FD-EEBC-495F-9A7B-AE64F601BE24}" presName="sibTrans" presStyleLbl="sibTrans1D1" presStyleIdx="7" presStyleCnt="9"/>
      <dgm:spPr/>
    </dgm:pt>
    <dgm:pt modelId="{91EC618C-80A1-4BE6-996B-82BE16AD677E}" type="pres">
      <dgm:prSet presAssocID="{CC6625FD-EEBC-495F-9A7B-AE64F601BE24}" presName="connectorText" presStyleLbl="sibTrans1D1" presStyleIdx="7" presStyleCnt="9"/>
      <dgm:spPr/>
    </dgm:pt>
    <dgm:pt modelId="{536BCB79-2597-41AD-A010-3AF90D74C06A}" type="pres">
      <dgm:prSet presAssocID="{12339850-3320-4708-8AC1-3E57C3479C8B}" presName="node" presStyleLbl="node1" presStyleIdx="8" presStyleCnt="10">
        <dgm:presLayoutVars>
          <dgm:bulletEnabled val="1"/>
        </dgm:presLayoutVars>
      </dgm:prSet>
      <dgm:spPr/>
    </dgm:pt>
    <dgm:pt modelId="{20A25693-64E2-4759-B9C4-1CFEE2231B54}" type="pres">
      <dgm:prSet presAssocID="{FDA1A7CD-EFA1-4FDE-BCCE-049B733B1211}" presName="sibTrans" presStyleLbl="sibTrans1D1" presStyleIdx="8" presStyleCnt="9"/>
      <dgm:spPr/>
    </dgm:pt>
    <dgm:pt modelId="{8D51B1F8-EDBC-4856-8D75-914705A5E743}" type="pres">
      <dgm:prSet presAssocID="{FDA1A7CD-EFA1-4FDE-BCCE-049B733B1211}" presName="connectorText" presStyleLbl="sibTrans1D1" presStyleIdx="8" presStyleCnt="9"/>
      <dgm:spPr/>
    </dgm:pt>
    <dgm:pt modelId="{D7350A0F-E21D-4B5E-9065-C7A03843A9C2}" type="pres">
      <dgm:prSet presAssocID="{6C045070-DDFC-4AC4-A54C-4A8E9A1A26C4}" presName="node" presStyleLbl="node1" presStyleIdx="9" presStyleCnt="10">
        <dgm:presLayoutVars>
          <dgm:bulletEnabled val="1"/>
        </dgm:presLayoutVars>
      </dgm:prSet>
      <dgm:spPr/>
    </dgm:pt>
  </dgm:ptLst>
  <dgm:cxnLst>
    <dgm:cxn modelId="{0110AA0C-3341-43DF-81FD-14E2DA7B6008}" srcId="{A830ADF6-E511-4337-A6BC-1255DACC2BDF}" destId="{D95A6F3C-D0B1-49E0-92EF-BCF01DAE4A8D}" srcOrd="6" destOrd="0" parTransId="{3A45475D-8E4C-4D68-91A2-93B6AE86F2D4}" sibTransId="{244A810F-E45B-4A88-BB8C-9DF3E7B3956B}"/>
    <dgm:cxn modelId="{D4435E0D-87E5-4E52-A8DD-001946C253FF}" type="presOf" srcId="{5A7538F9-6D72-4D65-91DA-9072E3AB7BF7}" destId="{7894BF8C-FC48-43BC-8EEC-8CF569B4AA0C}" srcOrd="0" destOrd="0" presId="urn:microsoft.com/office/officeart/2016/7/layout/RepeatingBendingProcessNew"/>
    <dgm:cxn modelId="{CD451518-44CB-4787-8933-87671D48F330}" srcId="{A830ADF6-E511-4337-A6BC-1255DACC2BDF}" destId="{5A7538F9-6D72-4D65-91DA-9072E3AB7BF7}" srcOrd="7" destOrd="0" parTransId="{1E2E3A5C-0544-4D3A-ACBD-E4183E3DE9F2}" sibTransId="{CC6625FD-EEBC-495F-9A7B-AE64F601BE24}"/>
    <dgm:cxn modelId="{D2ED5619-9CC6-4FE6-BE61-B67BA8C76B49}" type="presOf" srcId="{CC6625FD-EEBC-495F-9A7B-AE64F601BE24}" destId="{91EC618C-80A1-4BE6-996B-82BE16AD677E}" srcOrd="1" destOrd="0" presId="urn:microsoft.com/office/officeart/2016/7/layout/RepeatingBendingProcessNew"/>
    <dgm:cxn modelId="{F15A7F2A-7614-46F4-8791-A072B9CD3B7E}" type="presOf" srcId="{FDA1A7CD-EFA1-4FDE-BCCE-049B733B1211}" destId="{8D51B1F8-EDBC-4856-8D75-914705A5E743}" srcOrd="1" destOrd="0" presId="urn:microsoft.com/office/officeart/2016/7/layout/RepeatingBendingProcessNew"/>
    <dgm:cxn modelId="{A92D8736-F2C9-4B6A-BAB8-CF23790B4C55}" type="presOf" srcId="{9926EC5D-09C8-497A-A78A-B3DD2138EBAF}" destId="{C4A5C230-3BFF-46F3-B3BA-224FFA1EECF0}" srcOrd="0" destOrd="0" presId="urn:microsoft.com/office/officeart/2016/7/layout/RepeatingBendingProcessNew"/>
    <dgm:cxn modelId="{087D4D38-F9F6-4508-AA1A-3102BD8793BC}" type="presOf" srcId="{244A810F-E45B-4A88-BB8C-9DF3E7B3956B}" destId="{93B7E314-0E0A-4C83-BF2C-72AA1913376F}" srcOrd="0" destOrd="0" presId="urn:microsoft.com/office/officeart/2016/7/layout/RepeatingBendingProcessNew"/>
    <dgm:cxn modelId="{24388466-0495-4B7A-9744-85B77657725E}" type="presOf" srcId="{6C246B39-AE89-4813-9F06-569A6A86CCC4}" destId="{E644EC2A-8AED-4B44-9A95-792CA10A62F0}" srcOrd="0" destOrd="0" presId="urn:microsoft.com/office/officeart/2016/7/layout/RepeatingBendingProcessNew"/>
    <dgm:cxn modelId="{A3DFE86B-6575-491F-9027-3D7923EFAA4D}" type="presOf" srcId="{A26847CD-E769-4B66-B8C3-B65265A93544}" destId="{1B8E065D-48F9-467F-BD17-8A0ACF712932}" srcOrd="1" destOrd="0" presId="urn:microsoft.com/office/officeart/2016/7/layout/RepeatingBendingProcessNew"/>
    <dgm:cxn modelId="{1D8D6C6F-109F-45C7-8D7F-40B04FA69DE4}" type="presOf" srcId="{244A810F-E45B-4A88-BB8C-9DF3E7B3956B}" destId="{243BAA5E-3114-461B-9751-2BF5106C3EDF}" srcOrd="1" destOrd="0" presId="urn:microsoft.com/office/officeart/2016/7/layout/RepeatingBendingProcessNew"/>
    <dgm:cxn modelId="{778A4D70-735F-41A0-B51F-B0F592BDF1FC}" type="presOf" srcId="{6C045070-DDFC-4AC4-A54C-4A8E9A1A26C4}" destId="{D7350A0F-E21D-4B5E-9065-C7A03843A9C2}" srcOrd="0" destOrd="0" presId="urn:microsoft.com/office/officeart/2016/7/layout/RepeatingBendingProcessNew"/>
    <dgm:cxn modelId="{B0E3BC70-1929-4941-A76D-438A5A759D6D}" srcId="{A830ADF6-E511-4337-A6BC-1255DACC2BDF}" destId="{6C045070-DDFC-4AC4-A54C-4A8E9A1A26C4}" srcOrd="9" destOrd="0" parTransId="{87B0BECC-38F4-4363-A783-91B34D8FF03D}" sibTransId="{2774A853-931C-4EBB-9386-3CA88294D0E6}"/>
    <dgm:cxn modelId="{B3B8F050-0B7C-457A-8B90-01B2E1144E0C}" type="presOf" srcId="{12339850-3320-4708-8AC1-3E57C3479C8B}" destId="{536BCB79-2597-41AD-A010-3AF90D74C06A}" srcOrd="0" destOrd="0" presId="urn:microsoft.com/office/officeart/2016/7/layout/RepeatingBendingProcessNew"/>
    <dgm:cxn modelId="{1995EA71-2999-4CAD-92D1-F050872459C4}" type="presOf" srcId="{B0801F78-D8F9-45E7-AE92-7A5BBB798848}" destId="{B27B799E-289C-49F5-909D-F496E49F7187}" srcOrd="0" destOrd="0" presId="urn:microsoft.com/office/officeart/2016/7/layout/RepeatingBendingProcessNew"/>
    <dgm:cxn modelId="{BB28C156-3D88-418D-88DD-7DD3E5440A60}" type="presOf" srcId="{FE1DCCA7-3AA6-416D-86F6-96F38B0B9AAC}" destId="{074CAE6E-D596-4CDE-A527-E5E4781E3000}" srcOrd="0" destOrd="0" presId="urn:microsoft.com/office/officeart/2016/7/layout/RepeatingBendingProcessNew"/>
    <dgm:cxn modelId="{B94E4D57-44DB-4097-9F6A-8185128C506E}" srcId="{A830ADF6-E511-4337-A6BC-1255DACC2BDF}" destId="{200B647C-F660-4587-AC99-36CE52122789}" srcOrd="3" destOrd="0" parTransId="{FC9F92C3-40FD-4497-B884-8F52AB65AF2B}" sibTransId="{520C5C56-8D1C-4C5B-98D3-01C16E691A97}"/>
    <dgm:cxn modelId="{71426B58-1347-44AF-92EA-BE1632AAF28B}" type="presOf" srcId="{A830ADF6-E511-4337-A6BC-1255DACC2BDF}" destId="{D0F3F84B-30ED-4D3C-A252-4C6D74D82953}" srcOrd="0" destOrd="0" presId="urn:microsoft.com/office/officeart/2016/7/layout/RepeatingBendingProcessNew"/>
    <dgm:cxn modelId="{B6D68E78-D6DD-4856-9462-A2D29795DBC5}" type="presOf" srcId="{520C5C56-8D1C-4C5B-98D3-01C16E691A97}" destId="{901832CE-9152-464E-B232-8BE1ABD4399D}" srcOrd="1" destOrd="0" presId="urn:microsoft.com/office/officeart/2016/7/layout/RepeatingBendingProcessNew"/>
    <dgm:cxn modelId="{38B6D078-0779-4039-8D3D-9572BF4122BD}" type="presOf" srcId="{520C5C56-8D1C-4C5B-98D3-01C16E691A97}" destId="{CEB1B6F1-F28A-415A-A9D8-0143FE15C341}" srcOrd="0" destOrd="0" presId="urn:microsoft.com/office/officeart/2016/7/layout/RepeatingBendingProcessNew"/>
    <dgm:cxn modelId="{30EC7E59-27E8-4DF9-9DCB-9C12B79A09EA}" type="presOf" srcId="{9926EC5D-09C8-497A-A78A-B3DD2138EBAF}" destId="{3A2ED3B0-AEA5-465D-89B2-5CD43931F3C6}" srcOrd="1" destOrd="0" presId="urn:microsoft.com/office/officeart/2016/7/layout/RepeatingBendingProcessNew"/>
    <dgm:cxn modelId="{6391E659-07F3-430E-8F71-1F1EE03B85A2}" type="presOf" srcId="{FE1DCCA7-3AA6-416D-86F6-96F38B0B9AAC}" destId="{9DEA3BA5-1BD9-4A0D-A2DB-E0FE918FE253}" srcOrd="1" destOrd="0" presId="urn:microsoft.com/office/officeart/2016/7/layout/RepeatingBendingProcessNew"/>
    <dgm:cxn modelId="{0881EF7F-D7AE-439F-A8BD-1EB6F9182F80}" srcId="{A830ADF6-E511-4337-A6BC-1255DACC2BDF}" destId="{72BECA36-B1B5-43A6-B583-0CFCBE288C63}" srcOrd="1" destOrd="0" parTransId="{17FF4603-8A6C-4D0C-A360-F3F91AF81093}" sibTransId="{233A22BD-1B38-4D7D-BBE9-1387FBAC4435}"/>
    <dgm:cxn modelId="{D4296381-1CA3-4681-BD24-ECD319706105}" type="presOf" srcId="{F41E9431-A5A9-4D97-B101-F06455622E78}" destId="{F563C173-0B35-42B7-81FE-395B612D84BB}" srcOrd="1" destOrd="0" presId="urn:microsoft.com/office/officeart/2016/7/layout/RepeatingBendingProcessNew"/>
    <dgm:cxn modelId="{65B39481-DC96-48A1-8946-7953196B062E}" type="presOf" srcId="{D95A6F3C-D0B1-49E0-92EF-BCF01DAE4A8D}" destId="{42B12ED5-59EE-4266-9324-9ACF64BA49DC}" srcOrd="0" destOrd="0" presId="urn:microsoft.com/office/officeart/2016/7/layout/RepeatingBendingProcessNew"/>
    <dgm:cxn modelId="{51D61D8E-3313-4CD4-B1D0-530686D4F29B}" srcId="{A830ADF6-E511-4337-A6BC-1255DACC2BDF}" destId="{B0801F78-D8F9-45E7-AE92-7A5BBB798848}" srcOrd="0" destOrd="0" parTransId="{1FD98CEE-76F4-4EAB-A162-E3DCBC548B6E}" sibTransId="{F41E9431-A5A9-4D97-B101-F06455622E78}"/>
    <dgm:cxn modelId="{64E19491-F6AE-4E90-A0D0-B413D4A04DAE}" srcId="{A830ADF6-E511-4337-A6BC-1255DACC2BDF}" destId="{F5290F36-8824-462A-BC55-BD33EA536226}" srcOrd="5" destOrd="0" parTransId="{FAEEC46D-E306-4D7F-B466-14273DE3D3D5}" sibTransId="{A26847CD-E769-4B66-B8C3-B65265A93544}"/>
    <dgm:cxn modelId="{6C70CA9C-C2E3-4A4E-8742-CDB4B511AA23}" type="presOf" srcId="{A26847CD-E769-4B66-B8C3-B65265A93544}" destId="{8D058C26-FDF1-459B-83AC-4697086B9A5D}" srcOrd="0" destOrd="0" presId="urn:microsoft.com/office/officeart/2016/7/layout/RepeatingBendingProcessNew"/>
    <dgm:cxn modelId="{8CF5629F-7D0D-460C-B4EB-6C9881C0CB16}" type="presOf" srcId="{72BECA36-B1B5-43A6-B583-0CFCBE288C63}" destId="{5026EFC5-734F-420E-8976-8A82F9FEA046}" srcOrd="0" destOrd="0" presId="urn:microsoft.com/office/officeart/2016/7/layout/RepeatingBendingProcessNew"/>
    <dgm:cxn modelId="{9FB052A9-760C-480C-9F35-C5BB477C7C58}" type="presOf" srcId="{F41E9431-A5A9-4D97-B101-F06455622E78}" destId="{EE1F5BE5-4EC3-4A25-BED5-232EABF907C9}" srcOrd="0" destOrd="0" presId="urn:microsoft.com/office/officeart/2016/7/layout/RepeatingBendingProcessNew"/>
    <dgm:cxn modelId="{A26377AB-BB3C-4E48-A1BD-F432C42A60D1}" srcId="{A830ADF6-E511-4337-A6BC-1255DACC2BDF}" destId="{12339850-3320-4708-8AC1-3E57C3479C8B}" srcOrd="8" destOrd="0" parTransId="{E1EAB760-2AD6-44A7-A97E-98284AF3B20E}" sibTransId="{FDA1A7CD-EFA1-4FDE-BCCE-049B733B1211}"/>
    <dgm:cxn modelId="{EB5925AC-3281-420B-855D-97609C2D0DE8}" srcId="{A830ADF6-E511-4337-A6BC-1255DACC2BDF}" destId="{6C246B39-AE89-4813-9F06-569A6A86CCC4}" srcOrd="4" destOrd="0" parTransId="{21BA91EE-A5D4-4549-9CAE-AFDE83A605E4}" sibTransId="{FE1DCCA7-3AA6-416D-86F6-96F38B0B9AAC}"/>
    <dgm:cxn modelId="{7137EFAE-EA8E-422A-B4E3-A81C24D6F439}" type="presOf" srcId="{F5290F36-8824-462A-BC55-BD33EA536226}" destId="{1C680CDA-1246-479C-903B-E4CCB5F18C92}" srcOrd="0" destOrd="0" presId="urn:microsoft.com/office/officeart/2016/7/layout/RepeatingBendingProcessNew"/>
    <dgm:cxn modelId="{435B86BA-E5D4-4F89-B955-334865540FB6}" type="presOf" srcId="{25E4DF23-204C-4263-9416-198DA99DC4E9}" destId="{E1628BC0-FC38-41E4-89A0-A2AF6802C8D4}" srcOrd="0" destOrd="0" presId="urn:microsoft.com/office/officeart/2016/7/layout/RepeatingBendingProcessNew"/>
    <dgm:cxn modelId="{BE85FACD-45C0-4F0B-AB87-008D3B4DD0BB}" srcId="{A830ADF6-E511-4337-A6BC-1255DACC2BDF}" destId="{25E4DF23-204C-4263-9416-198DA99DC4E9}" srcOrd="2" destOrd="0" parTransId="{008CF196-1CE0-40B1-9F75-E431609F2828}" sibTransId="{9926EC5D-09C8-497A-A78A-B3DD2138EBAF}"/>
    <dgm:cxn modelId="{DCF54FD1-B225-4CD7-98E4-AB8D2496948D}" type="presOf" srcId="{200B647C-F660-4587-AC99-36CE52122789}" destId="{5DE323B9-DEDE-4D2C-9CBF-E0F9FA54E42A}" srcOrd="0" destOrd="0" presId="urn:microsoft.com/office/officeart/2016/7/layout/RepeatingBendingProcessNew"/>
    <dgm:cxn modelId="{7F15EED3-25D8-429D-BFBD-31D02FD423B1}" type="presOf" srcId="{FDA1A7CD-EFA1-4FDE-BCCE-049B733B1211}" destId="{20A25693-64E2-4759-B9C4-1CFEE2231B54}" srcOrd="0" destOrd="0" presId="urn:microsoft.com/office/officeart/2016/7/layout/RepeatingBendingProcessNew"/>
    <dgm:cxn modelId="{AE0E58E5-DEB4-4E2E-840D-854B58C892E2}" type="presOf" srcId="{CC6625FD-EEBC-495F-9A7B-AE64F601BE24}" destId="{557EF098-4E9F-4F81-8FA1-B549392768B3}" srcOrd="0" destOrd="0" presId="urn:microsoft.com/office/officeart/2016/7/layout/RepeatingBendingProcessNew"/>
    <dgm:cxn modelId="{03D472F1-32BC-41CE-A131-7973D0F2BF34}" type="presOf" srcId="{233A22BD-1B38-4D7D-BBE9-1387FBAC4435}" destId="{9EBC78A1-013D-4196-BF5E-ACB043F66FA2}" srcOrd="0" destOrd="0" presId="urn:microsoft.com/office/officeart/2016/7/layout/RepeatingBendingProcessNew"/>
    <dgm:cxn modelId="{904611F7-F7EA-43DE-AE37-180A215A8216}" type="presOf" srcId="{233A22BD-1B38-4D7D-BBE9-1387FBAC4435}" destId="{9B7A0130-0CBB-4B7B-96AE-2FC32EBC08AF}" srcOrd="1" destOrd="0" presId="urn:microsoft.com/office/officeart/2016/7/layout/RepeatingBendingProcessNew"/>
    <dgm:cxn modelId="{FFB6CF27-4F7D-4F7F-801D-CD6D26AE66A0}" type="presParOf" srcId="{D0F3F84B-30ED-4D3C-A252-4C6D74D82953}" destId="{B27B799E-289C-49F5-909D-F496E49F7187}" srcOrd="0" destOrd="0" presId="urn:microsoft.com/office/officeart/2016/7/layout/RepeatingBendingProcessNew"/>
    <dgm:cxn modelId="{B9C9B754-853F-48DB-915A-66EB5A3F2BAD}" type="presParOf" srcId="{D0F3F84B-30ED-4D3C-A252-4C6D74D82953}" destId="{EE1F5BE5-4EC3-4A25-BED5-232EABF907C9}" srcOrd="1" destOrd="0" presId="urn:microsoft.com/office/officeart/2016/7/layout/RepeatingBendingProcessNew"/>
    <dgm:cxn modelId="{3D9446BB-80E1-416A-B8FE-9E57D8069C52}" type="presParOf" srcId="{EE1F5BE5-4EC3-4A25-BED5-232EABF907C9}" destId="{F563C173-0B35-42B7-81FE-395B612D84BB}" srcOrd="0" destOrd="0" presId="urn:microsoft.com/office/officeart/2016/7/layout/RepeatingBendingProcessNew"/>
    <dgm:cxn modelId="{2B6CA9FA-F89B-470E-B5C5-A477C74DA9F9}" type="presParOf" srcId="{D0F3F84B-30ED-4D3C-A252-4C6D74D82953}" destId="{5026EFC5-734F-420E-8976-8A82F9FEA046}" srcOrd="2" destOrd="0" presId="urn:microsoft.com/office/officeart/2016/7/layout/RepeatingBendingProcessNew"/>
    <dgm:cxn modelId="{4924B5C9-7177-4378-82A5-71818992D442}" type="presParOf" srcId="{D0F3F84B-30ED-4D3C-A252-4C6D74D82953}" destId="{9EBC78A1-013D-4196-BF5E-ACB043F66FA2}" srcOrd="3" destOrd="0" presId="urn:microsoft.com/office/officeart/2016/7/layout/RepeatingBendingProcessNew"/>
    <dgm:cxn modelId="{A601B772-6EDA-48E0-9E30-7D770BCB2BDC}" type="presParOf" srcId="{9EBC78A1-013D-4196-BF5E-ACB043F66FA2}" destId="{9B7A0130-0CBB-4B7B-96AE-2FC32EBC08AF}" srcOrd="0" destOrd="0" presId="urn:microsoft.com/office/officeart/2016/7/layout/RepeatingBendingProcessNew"/>
    <dgm:cxn modelId="{3DAC8D2C-C483-417A-A105-04383F15C157}" type="presParOf" srcId="{D0F3F84B-30ED-4D3C-A252-4C6D74D82953}" destId="{E1628BC0-FC38-41E4-89A0-A2AF6802C8D4}" srcOrd="4" destOrd="0" presId="urn:microsoft.com/office/officeart/2016/7/layout/RepeatingBendingProcessNew"/>
    <dgm:cxn modelId="{5CBA8052-445A-4981-B840-771CAEF0D6B9}" type="presParOf" srcId="{D0F3F84B-30ED-4D3C-A252-4C6D74D82953}" destId="{C4A5C230-3BFF-46F3-B3BA-224FFA1EECF0}" srcOrd="5" destOrd="0" presId="urn:microsoft.com/office/officeart/2016/7/layout/RepeatingBendingProcessNew"/>
    <dgm:cxn modelId="{7BC6F6D0-306A-4346-B952-0EC25568A258}" type="presParOf" srcId="{C4A5C230-3BFF-46F3-B3BA-224FFA1EECF0}" destId="{3A2ED3B0-AEA5-465D-89B2-5CD43931F3C6}" srcOrd="0" destOrd="0" presId="urn:microsoft.com/office/officeart/2016/7/layout/RepeatingBendingProcessNew"/>
    <dgm:cxn modelId="{8A34AAEF-26CC-4947-A6ED-64AD3118F88D}" type="presParOf" srcId="{D0F3F84B-30ED-4D3C-A252-4C6D74D82953}" destId="{5DE323B9-DEDE-4D2C-9CBF-E0F9FA54E42A}" srcOrd="6" destOrd="0" presId="urn:microsoft.com/office/officeart/2016/7/layout/RepeatingBendingProcessNew"/>
    <dgm:cxn modelId="{D81B27FF-8977-424E-B3BE-EEEC16633AA2}" type="presParOf" srcId="{D0F3F84B-30ED-4D3C-A252-4C6D74D82953}" destId="{CEB1B6F1-F28A-415A-A9D8-0143FE15C341}" srcOrd="7" destOrd="0" presId="urn:microsoft.com/office/officeart/2016/7/layout/RepeatingBendingProcessNew"/>
    <dgm:cxn modelId="{E053D017-45CF-4574-9C80-20E7D80D50E4}" type="presParOf" srcId="{CEB1B6F1-F28A-415A-A9D8-0143FE15C341}" destId="{901832CE-9152-464E-B232-8BE1ABD4399D}" srcOrd="0" destOrd="0" presId="urn:microsoft.com/office/officeart/2016/7/layout/RepeatingBendingProcessNew"/>
    <dgm:cxn modelId="{DEC85AB0-BC17-471B-B693-445471DF5CF5}" type="presParOf" srcId="{D0F3F84B-30ED-4D3C-A252-4C6D74D82953}" destId="{E644EC2A-8AED-4B44-9A95-792CA10A62F0}" srcOrd="8" destOrd="0" presId="urn:microsoft.com/office/officeart/2016/7/layout/RepeatingBendingProcessNew"/>
    <dgm:cxn modelId="{7B1FC7F2-BF53-4130-9D93-0F7597DA1633}" type="presParOf" srcId="{D0F3F84B-30ED-4D3C-A252-4C6D74D82953}" destId="{074CAE6E-D596-4CDE-A527-E5E4781E3000}" srcOrd="9" destOrd="0" presId="urn:microsoft.com/office/officeart/2016/7/layout/RepeatingBendingProcessNew"/>
    <dgm:cxn modelId="{DBD90DF7-0E32-419B-B0BF-A4CAF73C5922}" type="presParOf" srcId="{074CAE6E-D596-4CDE-A527-E5E4781E3000}" destId="{9DEA3BA5-1BD9-4A0D-A2DB-E0FE918FE253}" srcOrd="0" destOrd="0" presId="urn:microsoft.com/office/officeart/2016/7/layout/RepeatingBendingProcessNew"/>
    <dgm:cxn modelId="{E804C014-E067-48F3-9775-66E3104FD04B}" type="presParOf" srcId="{D0F3F84B-30ED-4D3C-A252-4C6D74D82953}" destId="{1C680CDA-1246-479C-903B-E4CCB5F18C92}" srcOrd="10" destOrd="0" presId="urn:microsoft.com/office/officeart/2016/7/layout/RepeatingBendingProcessNew"/>
    <dgm:cxn modelId="{4CC6F05C-6918-48BF-AF34-913CCE9C1927}" type="presParOf" srcId="{D0F3F84B-30ED-4D3C-A252-4C6D74D82953}" destId="{8D058C26-FDF1-459B-83AC-4697086B9A5D}" srcOrd="11" destOrd="0" presId="urn:microsoft.com/office/officeart/2016/7/layout/RepeatingBendingProcessNew"/>
    <dgm:cxn modelId="{4717DB4E-49BC-440B-8644-903F6FB9D22B}" type="presParOf" srcId="{8D058C26-FDF1-459B-83AC-4697086B9A5D}" destId="{1B8E065D-48F9-467F-BD17-8A0ACF712932}" srcOrd="0" destOrd="0" presId="urn:microsoft.com/office/officeart/2016/7/layout/RepeatingBendingProcessNew"/>
    <dgm:cxn modelId="{A6BE6CAA-DBA0-499F-BD66-595BBBA438A3}" type="presParOf" srcId="{D0F3F84B-30ED-4D3C-A252-4C6D74D82953}" destId="{42B12ED5-59EE-4266-9324-9ACF64BA49DC}" srcOrd="12" destOrd="0" presId="urn:microsoft.com/office/officeart/2016/7/layout/RepeatingBendingProcessNew"/>
    <dgm:cxn modelId="{07B67AF8-4686-4897-8CBA-A62A29E9616D}" type="presParOf" srcId="{D0F3F84B-30ED-4D3C-A252-4C6D74D82953}" destId="{93B7E314-0E0A-4C83-BF2C-72AA1913376F}" srcOrd="13" destOrd="0" presId="urn:microsoft.com/office/officeart/2016/7/layout/RepeatingBendingProcessNew"/>
    <dgm:cxn modelId="{0FE541D0-215D-450A-8031-96B72090B668}" type="presParOf" srcId="{93B7E314-0E0A-4C83-BF2C-72AA1913376F}" destId="{243BAA5E-3114-461B-9751-2BF5106C3EDF}" srcOrd="0" destOrd="0" presId="urn:microsoft.com/office/officeart/2016/7/layout/RepeatingBendingProcessNew"/>
    <dgm:cxn modelId="{B4A87131-AA6E-4B92-A4D8-E58EC0456D61}" type="presParOf" srcId="{D0F3F84B-30ED-4D3C-A252-4C6D74D82953}" destId="{7894BF8C-FC48-43BC-8EEC-8CF569B4AA0C}" srcOrd="14" destOrd="0" presId="urn:microsoft.com/office/officeart/2016/7/layout/RepeatingBendingProcessNew"/>
    <dgm:cxn modelId="{CEFCF46A-8E1A-4533-A1AB-B25875933AEB}" type="presParOf" srcId="{D0F3F84B-30ED-4D3C-A252-4C6D74D82953}" destId="{557EF098-4E9F-4F81-8FA1-B549392768B3}" srcOrd="15" destOrd="0" presId="urn:microsoft.com/office/officeart/2016/7/layout/RepeatingBendingProcessNew"/>
    <dgm:cxn modelId="{404D427D-D93E-4434-8409-F0D66BF44151}" type="presParOf" srcId="{557EF098-4E9F-4F81-8FA1-B549392768B3}" destId="{91EC618C-80A1-4BE6-996B-82BE16AD677E}" srcOrd="0" destOrd="0" presId="urn:microsoft.com/office/officeart/2016/7/layout/RepeatingBendingProcessNew"/>
    <dgm:cxn modelId="{689130EC-C798-42A6-B42C-CFC4CD372DDB}" type="presParOf" srcId="{D0F3F84B-30ED-4D3C-A252-4C6D74D82953}" destId="{536BCB79-2597-41AD-A010-3AF90D74C06A}" srcOrd="16" destOrd="0" presId="urn:microsoft.com/office/officeart/2016/7/layout/RepeatingBendingProcessNew"/>
    <dgm:cxn modelId="{2D872195-2244-49BA-9135-3B459DB065A3}" type="presParOf" srcId="{D0F3F84B-30ED-4D3C-A252-4C6D74D82953}" destId="{20A25693-64E2-4759-B9C4-1CFEE2231B54}" srcOrd="17" destOrd="0" presId="urn:microsoft.com/office/officeart/2016/7/layout/RepeatingBendingProcessNew"/>
    <dgm:cxn modelId="{F4C7C9E7-5597-4863-8BE2-F89355041E90}" type="presParOf" srcId="{20A25693-64E2-4759-B9C4-1CFEE2231B54}" destId="{8D51B1F8-EDBC-4856-8D75-914705A5E743}" srcOrd="0" destOrd="0" presId="urn:microsoft.com/office/officeart/2016/7/layout/RepeatingBendingProcessNew"/>
    <dgm:cxn modelId="{F68EBC44-AE21-47C0-8049-380320119AF6}" type="presParOf" srcId="{D0F3F84B-30ED-4D3C-A252-4C6D74D82953}" destId="{D7350A0F-E21D-4B5E-9065-C7A03843A9C2}" srcOrd="1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04E38-9CF5-4DA3-819E-6300D0B578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688FE13-06B9-4C78-BDD1-4CCCD8AF8F79}">
      <dgm:prSet/>
      <dgm:spPr/>
      <dgm:t>
        <a:bodyPr/>
        <a:lstStyle/>
        <a:p>
          <a:r>
            <a:rPr lang="en-US" baseline="0"/>
            <a:t>4.0 credits of Math </a:t>
          </a:r>
          <a:endParaRPr lang="en-US"/>
        </a:p>
      </dgm:t>
    </dgm:pt>
    <dgm:pt modelId="{3662AFF3-CA30-494C-9DA7-70BA0568323D}" type="parTrans" cxnId="{85D6AD20-5993-4BD9-BDA8-9661B779DF08}">
      <dgm:prSet/>
      <dgm:spPr/>
      <dgm:t>
        <a:bodyPr/>
        <a:lstStyle/>
        <a:p>
          <a:endParaRPr lang="en-US"/>
        </a:p>
      </dgm:t>
    </dgm:pt>
    <dgm:pt modelId="{E5955565-432F-47C1-B492-C7BE8A1B46C8}" type="sibTrans" cxnId="{85D6AD20-5993-4BD9-BDA8-9661B779DF08}">
      <dgm:prSet/>
      <dgm:spPr/>
      <dgm:t>
        <a:bodyPr/>
        <a:lstStyle/>
        <a:p>
          <a:endParaRPr lang="en-US"/>
        </a:p>
      </dgm:t>
    </dgm:pt>
    <dgm:pt modelId="{11CC3350-7128-4E27-8674-9520A2F81952}">
      <dgm:prSet/>
      <dgm:spPr/>
      <dgm:t>
        <a:bodyPr/>
        <a:lstStyle/>
        <a:p>
          <a:r>
            <a:rPr lang="en-US" baseline="0"/>
            <a:t>4.0 credits of Social Studies (Social Studies must be taken each year, once per year)</a:t>
          </a:r>
          <a:endParaRPr lang="en-US"/>
        </a:p>
      </dgm:t>
    </dgm:pt>
    <dgm:pt modelId="{E1A65A31-4A85-4B80-9F2C-BBE47D9ECAA4}" type="parTrans" cxnId="{BB7F9F17-4FF9-4D74-A58B-C141B5F206AC}">
      <dgm:prSet/>
      <dgm:spPr/>
      <dgm:t>
        <a:bodyPr/>
        <a:lstStyle/>
        <a:p>
          <a:endParaRPr lang="en-US"/>
        </a:p>
      </dgm:t>
    </dgm:pt>
    <dgm:pt modelId="{7D265102-6687-4632-A7ED-CAE28878A213}" type="sibTrans" cxnId="{BB7F9F17-4FF9-4D74-A58B-C141B5F206AC}">
      <dgm:prSet/>
      <dgm:spPr/>
      <dgm:t>
        <a:bodyPr/>
        <a:lstStyle/>
        <a:p>
          <a:endParaRPr lang="en-US"/>
        </a:p>
      </dgm:t>
    </dgm:pt>
    <dgm:pt modelId="{011C6BFB-419F-4171-A634-8C1490D149F6}">
      <dgm:prSet/>
      <dgm:spPr/>
      <dgm:t>
        <a:bodyPr/>
        <a:lstStyle/>
        <a:p>
          <a:r>
            <a:rPr lang="en-US" baseline="0"/>
            <a:t>4.0 credits of English (English must be taken each year, once per year)</a:t>
          </a:r>
          <a:endParaRPr lang="en-US"/>
        </a:p>
      </dgm:t>
    </dgm:pt>
    <dgm:pt modelId="{5BB0EEF0-5971-43D9-9C62-2465E7BF4FBC}" type="parTrans" cxnId="{40270604-5116-4A89-8DE1-1EAD05FF93A2}">
      <dgm:prSet/>
      <dgm:spPr/>
      <dgm:t>
        <a:bodyPr/>
        <a:lstStyle/>
        <a:p>
          <a:endParaRPr lang="en-US"/>
        </a:p>
      </dgm:t>
    </dgm:pt>
    <dgm:pt modelId="{2CE77E50-760D-45B2-BE95-35B36FA04B3A}" type="sibTrans" cxnId="{40270604-5116-4A89-8DE1-1EAD05FF93A2}">
      <dgm:prSet/>
      <dgm:spPr/>
      <dgm:t>
        <a:bodyPr/>
        <a:lstStyle/>
        <a:p>
          <a:endParaRPr lang="en-US"/>
        </a:p>
      </dgm:t>
    </dgm:pt>
    <dgm:pt modelId="{390AAFF0-E314-46FF-B202-4EFDE0EF6C00}">
      <dgm:prSet/>
      <dgm:spPr/>
      <dgm:t>
        <a:bodyPr/>
        <a:lstStyle/>
        <a:p>
          <a:r>
            <a:rPr lang="en-US" baseline="0"/>
            <a:t>3.0 credits of Science (EVERY 10</a:t>
          </a:r>
          <a:r>
            <a:rPr lang="en-US" baseline="30000"/>
            <a:t>th</a:t>
          </a:r>
          <a:r>
            <a:rPr lang="en-US" baseline="0"/>
            <a:t> grader takes Biology)</a:t>
          </a:r>
          <a:endParaRPr lang="en-US"/>
        </a:p>
      </dgm:t>
    </dgm:pt>
    <dgm:pt modelId="{8A2E71F1-E360-4273-A7FF-51325D4AA9FA}" type="parTrans" cxnId="{AAF21CB9-0C4E-4CD4-9BE9-7622EEE9A86E}">
      <dgm:prSet/>
      <dgm:spPr/>
      <dgm:t>
        <a:bodyPr/>
        <a:lstStyle/>
        <a:p>
          <a:endParaRPr lang="en-US"/>
        </a:p>
      </dgm:t>
    </dgm:pt>
    <dgm:pt modelId="{0546BC22-5C45-4870-8122-52C3E6EED040}" type="sibTrans" cxnId="{AAF21CB9-0C4E-4CD4-9BE9-7622EEE9A86E}">
      <dgm:prSet/>
      <dgm:spPr/>
      <dgm:t>
        <a:bodyPr/>
        <a:lstStyle/>
        <a:p>
          <a:endParaRPr lang="en-US"/>
        </a:p>
      </dgm:t>
    </dgm:pt>
    <dgm:pt modelId="{3CE775C5-A52A-48AB-824F-41C373710308}">
      <dgm:prSet/>
      <dgm:spPr/>
      <dgm:t>
        <a:bodyPr/>
        <a:lstStyle/>
        <a:p>
          <a:r>
            <a:rPr lang="en-US" baseline="0"/>
            <a:t>1.0 credit of PE</a:t>
          </a:r>
          <a:endParaRPr lang="en-US"/>
        </a:p>
      </dgm:t>
    </dgm:pt>
    <dgm:pt modelId="{5A202099-81EB-4866-81A8-1F83FED9FDFC}" type="parTrans" cxnId="{00BBBE3E-775D-401E-82AE-2770EEFDBC75}">
      <dgm:prSet/>
      <dgm:spPr/>
      <dgm:t>
        <a:bodyPr/>
        <a:lstStyle/>
        <a:p>
          <a:endParaRPr lang="en-US"/>
        </a:p>
      </dgm:t>
    </dgm:pt>
    <dgm:pt modelId="{21633529-8368-423A-A5D3-5180C9EDDE78}" type="sibTrans" cxnId="{00BBBE3E-775D-401E-82AE-2770EEFDBC75}">
      <dgm:prSet/>
      <dgm:spPr/>
      <dgm:t>
        <a:bodyPr/>
        <a:lstStyle/>
        <a:p>
          <a:endParaRPr lang="en-US"/>
        </a:p>
      </dgm:t>
    </dgm:pt>
    <dgm:pt modelId="{13B5565F-3760-4872-9707-A0DBC50E520F}">
      <dgm:prSet/>
      <dgm:spPr/>
      <dgm:t>
        <a:bodyPr/>
        <a:lstStyle/>
        <a:p>
          <a:r>
            <a:rPr lang="en-US" baseline="0"/>
            <a:t>.50 credits for Success Plan</a:t>
          </a:r>
          <a:endParaRPr lang="en-US"/>
        </a:p>
      </dgm:t>
    </dgm:pt>
    <dgm:pt modelId="{D2341EE0-2533-4B13-B2A7-049A565CC257}" type="parTrans" cxnId="{B8A82C9D-D3B9-4E05-861B-4975431F09DE}">
      <dgm:prSet/>
      <dgm:spPr/>
      <dgm:t>
        <a:bodyPr/>
        <a:lstStyle/>
        <a:p>
          <a:endParaRPr lang="en-US"/>
        </a:p>
      </dgm:t>
    </dgm:pt>
    <dgm:pt modelId="{C8B7A6E4-7ED1-4826-A584-51B1F2142D8C}" type="sibTrans" cxnId="{B8A82C9D-D3B9-4E05-861B-4975431F09DE}">
      <dgm:prSet/>
      <dgm:spPr/>
      <dgm:t>
        <a:bodyPr/>
        <a:lstStyle/>
        <a:p>
          <a:endParaRPr lang="en-US"/>
        </a:p>
      </dgm:t>
    </dgm:pt>
    <dgm:pt modelId="{200B0376-957B-4CAE-ADD1-8CC61D32166D}">
      <dgm:prSet/>
      <dgm:spPr/>
      <dgm:t>
        <a:bodyPr/>
        <a:lstStyle/>
        <a:p>
          <a:r>
            <a:rPr lang="en-US" baseline="0"/>
            <a:t>10.75 electives (this includes World Language and any additional major subjects)</a:t>
          </a:r>
          <a:endParaRPr lang="en-US"/>
        </a:p>
      </dgm:t>
    </dgm:pt>
    <dgm:pt modelId="{F7AB4C9D-A657-43E7-AA19-946549EA82E8}" type="parTrans" cxnId="{EDA289D0-7E93-47BC-8789-356944DE1EA3}">
      <dgm:prSet/>
      <dgm:spPr/>
      <dgm:t>
        <a:bodyPr/>
        <a:lstStyle/>
        <a:p>
          <a:endParaRPr lang="en-US"/>
        </a:p>
      </dgm:t>
    </dgm:pt>
    <dgm:pt modelId="{0BAB51BD-1417-49C9-8A51-54E9AAA4FC4E}" type="sibTrans" cxnId="{EDA289D0-7E93-47BC-8789-356944DE1EA3}">
      <dgm:prSet/>
      <dgm:spPr/>
      <dgm:t>
        <a:bodyPr/>
        <a:lstStyle/>
        <a:p>
          <a:endParaRPr lang="en-US"/>
        </a:p>
      </dgm:t>
    </dgm:pt>
    <dgm:pt modelId="{7BFD4508-F1FA-4F33-82E7-5F761AD6CF0A}">
      <dgm:prSet/>
      <dgm:spPr/>
      <dgm:t>
        <a:bodyPr/>
        <a:lstStyle/>
        <a:p>
          <a:r>
            <a:rPr lang="en-US" b="1" baseline="0"/>
            <a:t>TOTAL CREDITS = 27.25</a:t>
          </a:r>
          <a:endParaRPr lang="en-US"/>
        </a:p>
      </dgm:t>
    </dgm:pt>
    <dgm:pt modelId="{926E2471-A820-4D55-9008-6EA9E0E489A6}" type="parTrans" cxnId="{ED1E0544-59D9-49C6-B66A-53499849BB9B}">
      <dgm:prSet/>
      <dgm:spPr/>
      <dgm:t>
        <a:bodyPr/>
        <a:lstStyle/>
        <a:p>
          <a:endParaRPr lang="en-US"/>
        </a:p>
      </dgm:t>
    </dgm:pt>
    <dgm:pt modelId="{30385EEB-793E-463E-9ECB-1F8AC51F59CD}" type="sibTrans" cxnId="{ED1E0544-59D9-49C6-B66A-53499849BB9B}">
      <dgm:prSet/>
      <dgm:spPr/>
      <dgm:t>
        <a:bodyPr/>
        <a:lstStyle/>
        <a:p>
          <a:endParaRPr lang="en-US"/>
        </a:p>
      </dgm:t>
    </dgm:pt>
    <dgm:pt modelId="{F619A8B1-E718-4157-B778-22979BC7EADC}" type="pres">
      <dgm:prSet presAssocID="{29604E38-9CF5-4DA3-819E-6300D0B57835}" presName="root" presStyleCnt="0">
        <dgm:presLayoutVars>
          <dgm:dir/>
          <dgm:resizeHandles val="exact"/>
        </dgm:presLayoutVars>
      </dgm:prSet>
      <dgm:spPr/>
    </dgm:pt>
    <dgm:pt modelId="{0772BD8C-2C52-48D5-9875-20445F28BA35}" type="pres">
      <dgm:prSet presAssocID="{7688FE13-06B9-4C78-BDD1-4CCCD8AF8F79}" presName="compNode" presStyleCnt="0"/>
      <dgm:spPr/>
    </dgm:pt>
    <dgm:pt modelId="{37430039-BF1E-4698-A9C7-D79A60055A94}" type="pres">
      <dgm:prSet presAssocID="{7688FE13-06B9-4C78-BDD1-4CCCD8AF8F79}" presName="bgRect" presStyleLbl="bgShp" presStyleIdx="0" presStyleCnt="8"/>
      <dgm:spPr/>
    </dgm:pt>
    <dgm:pt modelId="{9D7513E8-57B4-4687-A9F5-9081B9FA1CD6}" type="pres">
      <dgm:prSet presAssocID="{7688FE13-06B9-4C78-BDD1-4CCCD8AF8F7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B1A4CD83-EBD5-48D1-9D57-033575A45219}" type="pres">
      <dgm:prSet presAssocID="{7688FE13-06B9-4C78-BDD1-4CCCD8AF8F79}" presName="spaceRect" presStyleCnt="0"/>
      <dgm:spPr/>
    </dgm:pt>
    <dgm:pt modelId="{8C78A847-7885-4344-A21F-9818E9C4FAB9}" type="pres">
      <dgm:prSet presAssocID="{7688FE13-06B9-4C78-BDD1-4CCCD8AF8F79}" presName="parTx" presStyleLbl="revTx" presStyleIdx="0" presStyleCnt="8">
        <dgm:presLayoutVars>
          <dgm:chMax val="0"/>
          <dgm:chPref val="0"/>
        </dgm:presLayoutVars>
      </dgm:prSet>
      <dgm:spPr/>
    </dgm:pt>
    <dgm:pt modelId="{0D8C1B23-C5ED-4E30-A1D5-716C4E109B19}" type="pres">
      <dgm:prSet presAssocID="{E5955565-432F-47C1-B492-C7BE8A1B46C8}" presName="sibTrans" presStyleCnt="0"/>
      <dgm:spPr/>
    </dgm:pt>
    <dgm:pt modelId="{9554155B-1AD2-4E6A-B86A-072A81F1BD05}" type="pres">
      <dgm:prSet presAssocID="{11CC3350-7128-4E27-8674-9520A2F81952}" presName="compNode" presStyleCnt="0"/>
      <dgm:spPr/>
    </dgm:pt>
    <dgm:pt modelId="{1778F74F-2668-4397-97BB-DE2E9BB9F6C4}" type="pres">
      <dgm:prSet presAssocID="{11CC3350-7128-4E27-8674-9520A2F81952}" presName="bgRect" presStyleLbl="bgShp" presStyleIdx="1" presStyleCnt="8"/>
      <dgm:spPr/>
    </dgm:pt>
    <dgm:pt modelId="{F8C3C9D5-95C9-42AB-BBA4-62DF57EF39EA}" type="pres">
      <dgm:prSet presAssocID="{11CC3350-7128-4E27-8674-9520A2F81952}"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FBCFEBA-FCF3-41C9-A684-52C793317D25}" type="pres">
      <dgm:prSet presAssocID="{11CC3350-7128-4E27-8674-9520A2F81952}" presName="spaceRect" presStyleCnt="0"/>
      <dgm:spPr/>
    </dgm:pt>
    <dgm:pt modelId="{505FC68A-F20F-46EA-8E1B-CA821F036BE4}" type="pres">
      <dgm:prSet presAssocID="{11CC3350-7128-4E27-8674-9520A2F81952}" presName="parTx" presStyleLbl="revTx" presStyleIdx="1" presStyleCnt="8">
        <dgm:presLayoutVars>
          <dgm:chMax val="0"/>
          <dgm:chPref val="0"/>
        </dgm:presLayoutVars>
      </dgm:prSet>
      <dgm:spPr/>
    </dgm:pt>
    <dgm:pt modelId="{FC512B72-4793-487A-B561-016FD68C641C}" type="pres">
      <dgm:prSet presAssocID="{7D265102-6687-4632-A7ED-CAE28878A213}" presName="sibTrans" presStyleCnt="0"/>
      <dgm:spPr/>
    </dgm:pt>
    <dgm:pt modelId="{FE473E66-ECFB-45BA-89A1-C36718D06580}" type="pres">
      <dgm:prSet presAssocID="{011C6BFB-419F-4171-A634-8C1490D149F6}" presName="compNode" presStyleCnt="0"/>
      <dgm:spPr/>
    </dgm:pt>
    <dgm:pt modelId="{1517A93C-3AF9-4B8A-8838-9660FBD0FAFB}" type="pres">
      <dgm:prSet presAssocID="{011C6BFB-419F-4171-A634-8C1490D149F6}" presName="bgRect" presStyleLbl="bgShp" presStyleIdx="2" presStyleCnt="8"/>
      <dgm:spPr/>
    </dgm:pt>
    <dgm:pt modelId="{894B0012-50DA-40B2-8274-D4D35B1EF2E1}" type="pres">
      <dgm:prSet presAssocID="{011C6BFB-419F-4171-A634-8C1490D149F6}"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1B3C0F20-68F5-498F-8EF0-60CFA2F0FD10}" type="pres">
      <dgm:prSet presAssocID="{011C6BFB-419F-4171-A634-8C1490D149F6}" presName="spaceRect" presStyleCnt="0"/>
      <dgm:spPr/>
    </dgm:pt>
    <dgm:pt modelId="{28B59F29-70A7-4881-AE93-48D98655BE10}" type="pres">
      <dgm:prSet presAssocID="{011C6BFB-419F-4171-A634-8C1490D149F6}" presName="parTx" presStyleLbl="revTx" presStyleIdx="2" presStyleCnt="8">
        <dgm:presLayoutVars>
          <dgm:chMax val="0"/>
          <dgm:chPref val="0"/>
        </dgm:presLayoutVars>
      </dgm:prSet>
      <dgm:spPr/>
    </dgm:pt>
    <dgm:pt modelId="{13DE8EBB-2C4F-4A2F-B897-24D67CBAE6BA}" type="pres">
      <dgm:prSet presAssocID="{2CE77E50-760D-45B2-BE95-35B36FA04B3A}" presName="sibTrans" presStyleCnt="0"/>
      <dgm:spPr/>
    </dgm:pt>
    <dgm:pt modelId="{E8EA7238-64D1-44AA-A12E-6E65DBDFD342}" type="pres">
      <dgm:prSet presAssocID="{390AAFF0-E314-46FF-B202-4EFDE0EF6C00}" presName="compNode" presStyleCnt="0"/>
      <dgm:spPr/>
    </dgm:pt>
    <dgm:pt modelId="{D10FF183-78D9-40DE-98A4-C1AADF9C93A9}" type="pres">
      <dgm:prSet presAssocID="{390AAFF0-E314-46FF-B202-4EFDE0EF6C00}" presName="bgRect" presStyleLbl="bgShp" presStyleIdx="3" presStyleCnt="8"/>
      <dgm:spPr/>
    </dgm:pt>
    <dgm:pt modelId="{37BA8AF4-1CE0-4AD9-B281-E2E1BBED8BE0}" type="pres">
      <dgm:prSet presAssocID="{390AAFF0-E314-46FF-B202-4EFDE0EF6C0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68F4A9A4-9458-4DE9-A001-13BA42CDCBBF}" type="pres">
      <dgm:prSet presAssocID="{390AAFF0-E314-46FF-B202-4EFDE0EF6C00}" presName="spaceRect" presStyleCnt="0"/>
      <dgm:spPr/>
    </dgm:pt>
    <dgm:pt modelId="{A4A762AF-9780-4C59-9DE9-0CB4B2124387}" type="pres">
      <dgm:prSet presAssocID="{390AAFF0-E314-46FF-B202-4EFDE0EF6C00}" presName="parTx" presStyleLbl="revTx" presStyleIdx="3" presStyleCnt="8">
        <dgm:presLayoutVars>
          <dgm:chMax val="0"/>
          <dgm:chPref val="0"/>
        </dgm:presLayoutVars>
      </dgm:prSet>
      <dgm:spPr/>
    </dgm:pt>
    <dgm:pt modelId="{F9D711EA-0743-44EA-B7BE-C5FCF77083EE}" type="pres">
      <dgm:prSet presAssocID="{0546BC22-5C45-4870-8122-52C3E6EED040}" presName="sibTrans" presStyleCnt="0"/>
      <dgm:spPr/>
    </dgm:pt>
    <dgm:pt modelId="{0DA90E04-C37C-4C9D-9F37-C1739390174C}" type="pres">
      <dgm:prSet presAssocID="{3CE775C5-A52A-48AB-824F-41C373710308}" presName="compNode" presStyleCnt="0"/>
      <dgm:spPr/>
    </dgm:pt>
    <dgm:pt modelId="{B54B01FA-8CE0-4C88-8191-5E558E8DA938}" type="pres">
      <dgm:prSet presAssocID="{3CE775C5-A52A-48AB-824F-41C373710308}" presName="bgRect" presStyleLbl="bgShp" presStyleIdx="4" presStyleCnt="8"/>
      <dgm:spPr/>
    </dgm:pt>
    <dgm:pt modelId="{9DB80CA6-18FB-47CD-A5E5-4E4030524762}" type="pres">
      <dgm:prSet presAssocID="{3CE775C5-A52A-48AB-824F-41C37371030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ey"/>
        </a:ext>
      </dgm:extLst>
    </dgm:pt>
    <dgm:pt modelId="{18212BEE-1558-47C6-8C6E-0B0A265A6B6A}" type="pres">
      <dgm:prSet presAssocID="{3CE775C5-A52A-48AB-824F-41C373710308}" presName="spaceRect" presStyleCnt="0"/>
      <dgm:spPr/>
    </dgm:pt>
    <dgm:pt modelId="{50902052-A014-464F-A18C-1FA4198F8912}" type="pres">
      <dgm:prSet presAssocID="{3CE775C5-A52A-48AB-824F-41C373710308}" presName="parTx" presStyleLbl="revTx" presStyleIdx="4" presStyleCnt="8">
        <dgm:presLayoutVars>
          <dgm:chMax val="0"/>
          <dgm:chPref val="0"/>
        </dgm:presLayoutVars>
      </dgm:prSet>
      <dgm:spPr/>
    </dgm:pt>
    <dgm:pt modelId="{672E6E81-A533-414A-A02C-E1813B5895F7}" type="pres">
      <dgm:prSet presAssocID="{21633529-8368-423A-A5D3-5180C9EDDE78}" presName="sibTrans" presStyleCnt="0"/>
      <dgm:spPr/>
    </dgm:pt>
    <dgm:pt modelId="{54DF7B42-11C9-46DB-AE97-FEB72A78DF12}" type="pres">
      <dgm:prSet presAssocID="{13B5565F-3760-4872-9707-A0DBC50E520F}" presName="compNode" presStyleCnt="0"/>
      <dgm:spPr/>
    </dgm:pt>
    <dgm:pt modelId="{02BFDDCA-4B09-4C40-9243-7172BF94CB45}" type="pres">
      <dgm:prSet presAssocID="{13B5565F-3760-4872-9707-A0DBC50E520F}" presName="bgRect" presStyleLbl="bgShp" presStyleIdx="5" presStyleCnt="8"/>
      <dgm:spPr/>
    </dgm:pt>
    <dgm:pt modelId="{6CB63081-BCEC-4140-9EAF-5B369E25F945}" type="pres">
      <dgm:prSet presAssocID="{13B5565F-3760-4872-9707-A0DBC50E520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oney"/>
        </a:ext>
      </dgm:extLst>
    </dgm:pt>
    <dgm:pt modelId="{C400920A-8A82-4B33-A6C2-A97339247CC7}" type="pres">
      <dgm:prSet presAssocID="{13B5565F-3760-4872-9707-A0DBC50E520F}" presName="spaceRect" presStyleCnt="0"/>
      <dgm:spPr/>
    </dgm:pt>
    <dgm:pt modelId="{B5259B39-5445-44DD-A0DB-6B3CB565E1A1}" type="pres">
      <dgm:prSet presAssocID="{13B5565F-3760-4872-9707-A0DBC50E520F}" presName="parTx" presStyleLbl="revTx" presStyleIdx="5" presStyleCnt="8">
        <dgm:presLayoutVars>
          <dgm:chMax val="0"/>
          <dgm:chPref val="0"/>
        </dgm:presLayoutVars>
      </dgm:prSet>
      <dgm:spPr/>
    </dgm:pt>
    <dgm:pt modelId="{0722AA6C-502B-4E0B-93DE-16F4F68F0E49}" type="pres">
      <dgm:prSet presAssocID="{C8B7A6E4-7ED1-4826-A584-51B1F2142D8C}" presName="sibTrans" presStyleCnt="0"/>
      <dgm:spPr/>
    </dgm:pt>
    <dgm:pt modelId="{557DAE6F-49AE-4950-995D-0CE0C13A78F0}" type="pres">
      <dgm:prSet presAssocID="{200B0376-957B-4CAE-ADD1-8CC61D32166D}" presName="compNode" presStyleCnt="0"/>
      <dgm:spPr/>
    </dgm:pt>
    <dgm:pt modelId="{BA92942A-62E3-42D0-8996-A51503DA3200}" type="pres">
      <dgm:prSet presAssocID="{200B0376-957B-4CAE-ADD1-8CC61D32166D}" presName="bgRect" presStyleLbl="bgShp" presStyleIdx="6" presStyleCnt="8"/>
      <dgm:spPr/>
    </dgm:pt>
    <dgm:pt modelId="{E27781C4-5C9D-4A16-A4FB-D03589B2431A}" type="pres">
      <dgm:prSet presAssocID="{200B0376-957B-4CAE-ADD1-8CC61D32166D}"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North America"/>
        </a:ext>
      </dgm:extLst>
    </dgm:pt>
    <dgm:pt modelId="{AE48145E-060A-4822-A091-41D6002FE4E2}" type="pres">
      <dgm:prSet presAssocID="{200B0376-957B-4CAE-ADD1-8CC61D32166D}" presName="spaceRect" presStyleCnt="0"/>
      <dgm:spPr/>
    </dgm:pt>
    <dgm:pt modelId="{7FF4432C-576F-430D-83A8-9171441C2979}" type="pres">
      <dgm:prSet presAssocID="{200B0376-957B-4CAE-ADD1-8CC61D32166D}" presName="parTx" presStyleLbl="revTx" presStyleIdx="6" presStyleCnt="8">
        <dgm:presLayoutVars>
          <dgm:chMax val="0"/>
          <dgm:chPref val="0"/>
        </dgm:presLayoutVars>
      </dgm:prSet>
      <dgm:spPr/>
    </dgm:pt>
    <dgm:pt modelId="{65A11758-6034-41C0-B6A4-A0A17751E1B1}" type="pres">
      <dgm:prSet presAssocID="{0BAB51BD-1417-49C9-8A51-54E9AAA4FC4E}" presName="sibTrans" presStyleCnt="0"/>
      <dgm:spPr/>
    </dgm:pt>
    <dgm:pt modelId="{61C33C27-9B9B-40C6-9624-37E82C3EBD57}" type="pres">
      <dgm:prSet presAssocID="{7BFD4508-F1FA-4F33-82E7-5F761AD6CF0A}" presName="compNode" presStyleCnt="0"/>
      <dgm:spPr/>
    </dgm:pt>
    <dgm:pt modelId="{7DAB2539-5AC3-49FF-99CD-E11558E1027C}" type="pres">
      <dgm:prSet presAssocID="{7BFD4508-F1FA-4F33-82E7-5F761AD6CF0A}" presName="bgRect" presStyleLbl="bgShp" presStyleIdx="7" presStyleCnt="8"/>
      <dgm:spPr/>
    </dgm:pt>
    <dgm:pt modelId="{E7A44AC5-46C8-4DF6-9B6B-E2511C359377}" type="pres">
      <dgm:prSet presAssocID="{7BFD4508-F1FA-4F33-82E7-5F761AD6CF0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ollar"/>
        </a:ext>
      </dgm:extLst>
    </dgm:pt>
    <dgm:pt modelId="{51FA7C06-739F-4823-B3BE-E72917A5BF76}" type="pres">
      <dgm:prSet presAssocID="{7BFD4508-F1FA-4F33-82E7-5F761AD6CF0A}" presName="spaceRect" presStyleCnt="0"/>
      <dgm:spPr/>
    </dgm:pt>
    <dgm:pt modelId="{5BB4F541-108E-42B6-BB52-638A82A8C06B}" type="pres">
      <dgm:prSet presAssocID="{7BFD4508-F1FA-4F33-82E7-5F761AD6CF0A}" presName="parTx" presStyleLbl="revTx" presStyleIdx="7" presStyleCnt="8">
        <dgm:presLayoutVars>
          <dgm:chMax val="0"/>
          <dgm:chPref val="0"/>
        </dgm:presLayoutVars>
      </dgm:prSet>
      <dgm:spPr/>
    </dgm:pt>
  </dgm:ptLst>
  <dgm:cxnLst>
    <dgm:cxn modelId="{40270604-5116-4A89-8DE1-1EAD05FF93A2}" srcId="{29604E38-9CF5-4DA3-819E-6300D0B57835}" destId="{011C6BFB-419F-4171-A634-8C1490D149F6}" srcOrd="2" destOrd="0" parTransId="{5BB0EEF0-5971-43D9-9C62-2465E7BF4FBC}" sibTransId="{2CE77E50-760D-45B2-BE95-35B36FA04B3A}"/>
    <dgm:cxn modelId="{BB7F9F17-4FF9-4D74-A58B-C141B5F206AC}" srcId="{29604E38-9CF5-4DA3-819E-6300D0B57835}" destId="{11CC3350-7128-4E27-8674-9520A2F81952}" srcOrd="1" destOrd="0" parTransId="{E1A65A31-4A85-4B80-9F2C-BBE47D9ECAA4}" sibTransId="{7D265102-6687-4632-A7ED-CAE28878A213}"/>
    <dgm:cxn modelId="{1578E31F-4FDD-46F8-9A14-6CBFAFE4061E}" type="presOf" srcId="{13B5565F-3760-4872-9707-A0DBC50E520F}" destId="{B5259B39-5445-44DD-A0DB-6B3CB565E1A1}" srcOrd="0" destOrd="0" presId="urn:microsoft.com/office/officeart/2018/2/layout/IconVerticalSolidList"/>
    <dgm:cxn modelId="{85D6AD20-5993-4BD9-BDA8-9661B779DF08}" srcId="{29604E38-9CF5-4DA3-819E-6300D0B57835}" destId="{7688FE13-06B9-4C78-BDD1-4CCCD8AF8F79}" srcOrd="0" destOrd="0" parTransId="{3662AFF3-CA30-494C-9DA7-70BA0568323D}" sibTransId="{E5955565-432F-47C1-B492-C7BE8A1B46C8}"/>
    <dgm:cxn modelId="{AB9F9D25-2084-44EF-AD83-12165C3EB621}" type="presOf" srcId="{7688FE13-06B9-4C78-BDD1-4CCCD8AF8F79}" destId="{8C78A847-7885-4344-A21F-9818E9C4FAB9}" srcOrd="0" destOrd="0" presId="urn:microsoft.com/office/officeart/2018/2/layout/IconVerticalSolidList"/>
    <dgm:cxn modelId="{00BBBE3E-775D-401E-82AE-2770EEFDBC75}" srcId="{29604E38-9CF5-4DA3-819E-6300D0B57835}" destId="{3CE775C5-A52A-48AB-824F-41C373710308}" srcOrd="4" destOrd="0" parTransId="{5A202099-81EB-4866-81A8-1F83FED9FDFC}" sibTransId="{21633529-8368-423A-A5D3-5180C9EDDE78}"/>
    <dgm:cxn modelId="{ED1E0544-59D9-49C6-B66A-53499849BB9B}" srcId="{29604E38-9CF5-4DA3-819E-6300D0B57835}" destId="{7BFD4508-F1FA-4F33-82E7-5F761AD6CF0A}" srcOrd="7" destOrd="0" parTransId="{926E2471-A820-4D55-9008-6EA9E0E489A6}" sibTransId="{30385EEB-793E-463E-9ECB-1F8AC51F59CD}"/>
    <dgm:cxn modelId="{73A7456B-6DC5-4338-A7DE-A65FAACD7AC9}" type="presOf" srcId="{011C6BFB-419F-4171-A634-8C1490D149F6}" destId="{28B59F29-70A7-4881-AE93-48D98655BE10}" srcOrd="0" destOrd="0" presId="urn:microsoft.com/office/officeart/2018/2/layout/IconVerticalSolidList"/>
    <dgm:cxn modelId="{5B7A0D56-3133-4B92-AEAC-BA54A8E12AB1}" type="presOf" srcId="{11CC3350-7128-4E27-8674-9520A2F81952}" destId="{505FC68A-F20F-46EA-8E1B-CA821F036BE4}" srcOrd="0" destOrd="0" presId="urn:microsoft.com/office/officeart/2018/2/layout/IconVerticalSolidList"/>
    <dgm:cxn modelId="{C3B55D58-CAE1-46CD-96FE-69FF0E782753}" type="presOf" srcId="{29604E38-9CF5-4DA3-819E-6300D0B57835}" destId="{F619A8B1-E718-4157-B778-22979BC7EADC}" srcOrd="0" destOrd="0" presId="urn:microsoft.com/office/officeart/2018/2/layout/IconVerticalSolidList"/>
    <dgm:cxn modelId="{B8A82C9D-D3B9-4E05-861B-4975431F09DE}" srcId="{29604E38-9CF5-4DA3-819E-6300D0B57835}" destId="{13B5565F-3760-4872-9707-A0DBC50E520F}" srcOrd="5" destOrd="0" parTransId="{D2341EE0-2533-4B13-B2A7-049A565CC257}" sibTransId="{C8B7A6E4-7ED1-4826-A584-51B1F2142D8C}"/>
    <dgm:cxn modelId="{6A67C6A1-FACB-4EE2-908D-2F5F61CD88D9}" type="presOf" srcId="{7BFD4508-F1FA-4F33-82E7-5F761AD6CF0A}" destId="{5BB4F541-108E-42B6-BB52-638A82A8C06B}" srcOrd="0" destOrd="0" presId="urn:microsoft.com/office/officeart/2018/2/layout/IconVerticalSolidList"/>
    <dgm:cxn modelId="{A78B4DAD-7804-4F52-8F88-107C263F9164}" type="presOf" srcId="{3CE775C5-A52A-48AB-824F-41C373710308}" destId="{50902052-A014-464F-A18C-1FA4198F8912}" srcOrd="0" destOrd="0" presId="urn:microsoft.com/office/officeart/2018/2/layout/IconVerticalSolidList"/>
    <dgm:cxn modelId="{AAF21CB9-0C4E-4CD4-9BE9-7622EEE9A86E}" srcId="{29604E38-9CF5-4DA3-819E-6300D0B57835}" destId="{390AAFF0-E314-46FF-B202-4EFDE0EF6C00}" srcOrd="3" destOrd="0" parTransId="{8A2E71F1-E360-4273-A7FF-51325D4AA9FA}" sibTransId="{0546BC22-5C45-4870-8122-52C3E6EED040}"/>
    <dgm:cxn modelId="{C1E55EC4-AF55-4296-BA3F-BD69FF4FDD99}" type="presOf" srcId="{200B0376-957B-4CAE-ADD1-8CC61D32166D}" destId="{7FF4432C-576F-430D-83A8-9171441C2979}" srcOrd="0" destOrd="0" presId="urn:microsoft.com/office/officeart/2018/2/layout/IconVerticalSolidList"/>
    <dgm:cxn modelId="{EDA289D0-7E93-47BC-8789-356944DE1EA3}" srcId="{29604E38-9CF5-4DA3-819E-6300D0B57835}" destId="{200B0376-957B-4CAE-ADD1-8CC61D32166D}" srcOrd="6" destOrd="0" parTransId="{F7AB4C9D-A657-43E7-AA19-946549EA82E8}" sibTransId="{0BAB51BD-1417-49C9-8A51-54E9AAA4FC4E}"/>
    <dgm:cxn modelId="{FC9777E0-D770-4295-983E-2FF1201C2E0F}" type="presOf" srcId="{390AAFF0-E314-46FF-B202-4EFDE0EF6C00}" destId="{A4A762AF-9780-4C59-9DE9-0CB4B2124387}" srcOrd="0" destOrd="0" presId="urn:microsoft.com/office/officeart/2018/2/layout/IconVerticalSolidList"/>
    <dgm:cxn modelId="{05449935-C616-4646-9E45-A2D139689FE6}" type="presParOf" srcId="{F619A8B1-E718-4157-B778-22979BC7EADC}" destId="{0772BD8C-2C52-48D5-9875-20445F28BA35}" srcOrd="0" destOrd="0" presId="urn:microsoft.com/office/officeart/2018/2/layout/IconVerticalSolidList"/>
    <dgm:cxn modelId="{A4E35810-E623-4C31-8BD7-0FA3573A6D8F}" type="presParOf" srcId="{0772BD8C-2C52-48D5-9875-20445F28BA35}" destId="{37430039-BF1E-4698-A9C7-D79A60055A94}" srcOrd="0" destOrd="0" presId="urn:microsoft.com/office/officeart/2018/2/layout/IconVerticalSolidList"/>
    <dgm:cxn modelId="{42BE23F9-3915-40A8-9407-2F32A1DADE30}" type="presParOf" srcId="{0772BD8C-2C52-48D5-9875-20445F28BA35}" destId="{9D7513E8-57B4-4687-A9F5-9081B9FA1CD6}" srcOrd="1" destOrd="0" presId="urn:microsoft.com/office/officeart/2018/2/layout/IconVerticalSolidList"/>
    <dgm:cxn modelId="{C39655A8-1F8E-42A5-A426-0E99A18B48CA}" type="presParOf" srcId="{0772BD8C-2C52-48D5-9875-20445F28BA35}" destId="{B1A4CD83-EBD5-48D1-9D57-033575A45219}" srcOrd="2" destOrd="0" presId="urn:microsoft.com/office/officeart/2018/2/layout/IconVerticalSolidList"/>
    <dgm:cxn modelId="{7B0CAD79-5211-4E9B-83E2-AAAA4C7AB49B}" type="presParOf" srcId="{0772BD8C-2C52-48D5-9875-20445F28BA35}" destId="{8C78A847-7885-4344-A21F-9818E9C4FAB9}" srcOrd="3" destOrd="0" presId="urn:microsoft.com/office/officeart/2018/2/layout/IconVerticalSolidList"/>
    <dgm:cxn modelId="{6E2AA9B0-C2EA-45CB-98A4-2FE72F939B4F}" type="presParOf" srcId="{F619A8B1-E718-4157-B778-22979BC7EADC}" destId="{0D8C1B23-C5ED-4E30-A1D5-716C4E109B19}" srcOrd="1" destOrd="0" presId="urn:microsoft.com/office/officeart/2018/2/layout/IconVerticalSolidList"/>
    <dgm:cxn modelId="{B01C343F-02F7-4A1B-8EA4-E611B20FE1AA}" type="presParOf" srcId="{F619A8B1-E718-4157-B778-22979BC7EADC}" destId="{9554155B-1AD2-4E6A-B86A-072A81F1BD05}" srcOrd="2" destOrd="0" presId="urn:microsoft.com/office/officeart/2018/2/layout/IconVerticalSolidList"/>
    <dgm:cxn modelId="{4228EE5D-260D-48C1-8B38-02C375D78E6A}" type="presParOf" srcId="{9554155B-1AD2-4E6A-B86A-072A81F1BD05}" destId="{1778F74F-2668-4397-97BB-DE2E9BB9F6C4}" srcOrd="0" destOrd="0" presId="urn:microsoft.com/office/officeart/2018/2/layout/IconVerticalSolidList"/>
    <dgm:cxn modelId="{166DB05B-696D-4C6D-8CC3-5909C5199B6D}" type="presParOf" srcId="{9554155B-1AD2-4E6A-B86A-072A81F1BD05}" destId="{F8C3C9D5-95C9-42AB-BBA4-62DF57EF39EA}" srcOrd="1" destOrd="0" presId="urn:microsoft.com/office/officeart/2018/2/layout/IconVerticalSolidList"/>
    <dgm:cxn modelId="{E8A2A9C5-2537-4A20-9A48-2478B3BB19E3}" type="presParOf" srcId="{9554155B-1AD2-4E6A-B86A-072A81F1BD05}" destId="{BFBCFEBA-FCF3-41C9-A684-52C793317D25}" srcOrd="2" destOrd="0" presId="urn:microsoft.com/office/officeart/2018/2/layout/IconVerticalSolidList"/>
    <dgm:cxn modelId="{8158A212-C91F-437E-9B75-892CE6C3BB26}" type="presParOf" srcId="{9554155B-1AD2-4E6A-B86A-072A81F1BD05}" destId="{505FC68A-F20F-46EA-8E1B-CA821F036BE4}" srcOrd="3" destOrd="0" presId="urn:microsoft.com/office/officeart/2018/2/layout/IconVerticalSolidList"/>
    <dgm:cxn modelId="{76EE91A9-6672-4B5D-B035-D03D1523111D}" type="presParOf" srcId="{F619A8B1-E718-4157-B778-22979BC7EADC}" destId="{FC512B72-4793-487A-B561-016FD68C641C}" srcOrd="3" destOrd="0" presId="urn:microsoft.com/office/officeart/2018/2/layout/IconVerticalSolidList"/>
    <dgm:cxn modelId="{8F3B8167-082A-46AE-A6F8-7069DB11561A}" type="presParOf" srcId="{F619A8B1-E718-4157-B778-22979BC7EADC}" destId="{FE473E66-ECFB-45BA-89A1-C36718D06580}" srcOrd="4" destOrd="0" presId="urn:microsoft.com/office/officeart/2018/2/layout/IconVerticalSolidList"/>
    <dgm:cxn modelId="{71C3AC0E-684C-422A-B1A0-0409007FEE28}" type="presParOf" srcId="{FE473E66-ECFB-45BA-89A1-C36718D06580}" destId="{1517A93C-3AF9-4B8A-8838-9660FBD0FAFB}" srcOrd="0" destOrd="0" presId="urn:microsoft.com/office/officeart/2018/2/layout/IconVerticalSolidList"/>
    <dgm:cxn modelId="{A764C254-7F9C-4BD0-9579-03CDB04A78C5}" type="presParOf" srcId="{FE473E66-ECFB-45BA-89A1-C36718D06580}" destId="{894B0012-50DA-40B2-8274-D4D35B1EF2E1}" srcOrd="1" destOrd="0" presId="urn:microsoft.com/office/officeart/2018/2/layout/IconVerticalSolidList"/>
    <dgm:cxn modelId="{BC411578-18D0-4B58-B704-30C04F95CC48}" type="presParOf" srcId="{FE473E66-ECFB-45BA-89A1-C36718D06580}" destId="{1B3C0F20-68F5-498F-8EF0-60CFA2F0FD10}" srcOrd="2" destOrd="0" presId="urn:microsoft.com/office/officeart/2018/2/layout/IconVerticalSolidList"/>
    <dgm:cxn modelId="{A26EB105-8EBE-4349-ABAE-A43D9F4254A8}" type="presParOf" srcId="{FE473E66-ECFB-45BA-89A1-C36718D06580}" destId="{28B59F29-70A7-4881-AE93-48D98655BE10}" srcOrd="3" destOrd="0" presId="urn:microsoft.com/office/officeart/2018/2/layout/IconVerticalSolidList"/>
    <dgm:cxn modelId="{84C1E529-A803-4217-A8C7-A4627162FDDB}" type="presParOf" srcId="{F619A8B1-E718-4157-B778-22979BC7EADC}" destId="{13DE8EBB-2C4F-4A2F-B897-24D67CBAE6BA}" srcOrd="5" destOrd="0" presId="urn:microsoft.com/office/officeart/2018/2/layout/IconVerticalSolidList"/>
    <dgm:cxn modelId="{F9EFF3EA-2CA7-4BDA-BA47-CED0FC526D68}" type="presParOf" srcId="{F619A8B1-E718-4157-B778-22979BC7EADC}" destId="{E8EA7238-64D1-44AA-A12E-6E65DBDFD342}" srcOrd="6" destOrd="0" presId="urn:microsoft.com/office/officeart/2018/2/layout/IconVerticalSolidList"/>
    <dgm:cxn modelId="{1143B625-C4D9-4176-8C9E-2630ACAD7945}" type="presParOf" srcId="{E8EA7238-64D1-44AA-A12E-6E65DBDFD342}" destId="{D10FF183-78D9-40DE-98A4-C1AADF9C93A9}" srcOrd="0" destOrd="0" presId="urn:microsoft.com/office/officeart/2018/2/layout/IconVerticalSolidList"/>
    <dgm:cxn modelId="{2E1CC820-CA62-46E9-98B2-A50C9118A05A}" type="presParOf" srcId="{E8EA7238-64D1-44AA-A12E-6E65DBDFD342}" destId="{37BA8AF4-1CE0-4AD9-B281-E2E1BBED8BE0}" srcOrd="1" destOrd="0" presId="urn:microsoft.com/office/officeart/2018/2/layout/IconVerticalSolidList"/>
    <dgm:cxn modelId="{CE3B6D1E-DF74-42DF-BCCC-4EEE87EE53A6}" type="presParOf" srcId="{E8EA7238-64D1-44AA-A12E-6E65DBDFD342}" destId="{68F4A9A4-9458-4DE9-A001-13BA42CDCBBF}" srcOrd="2" destOrd="0" presId="urn:microsoft.com/office/officeart/2018/2/layout/IconVerticalSolidList"/>
    <dgm:cxn modelId="{CB90656F-8FF1-4DF8-932C-CE83B5E3B9E1}" type="presParOf" srcId="{E8EA7238-64D1-44AA-A12E-6E65DBDFD342}" destId="{A4A762AF-9780-4C59-9DE9-0CB4B2124387}" srcOrd="3" destOrd="0" presId="urn:microsoft.com/office/officeart/2018/2/layout/IconVerticalSolidList"/>
    <dgm:cxn modelId="{F5DD4ADD-0F58-4813-A209-1B61A6C62FA8}" type="presParOf" srcId="{F619A8B1-E718-4157-B778-22979BC7EADC}" destId="{F9D711EA-0743-44EA-B7BE-C5FCF77083EE}" srcOrd="7" destOrd="0" presId="urn:microsoft.com/office/officeart/2018/2/layout/IconVerticalSolidList"/>
    <dgm:cxn modelId="{C9977C03-B3BA-4890-9528-1F6E92990A73}" type="presParOf" srcId="{F619A8B1-E718-4157-B778-22979BC7EADC}" destId="{0DA90E04-C37C-4C9D-9F37-C1739390174C}" srcOrd="8" destOrd="0" presId="urn:microsoft.com/office/officeart/2018/2/layout/IconVerticalSolidList"/>
    <dgm:cxn modelId="{1BDF6B94-B4DE-45BD-98E3-4A9E38561CAD}" type="presParOf" srcId="{0DA90E04-C37C-4C9D-9F37-C1739390174C}" destId="{B54B01FA-8CE0-4C88-8191-5E558E8DA938}" srcOrd="0" destOrd="0" presId="urn:microsoft.com/office/officeart/2018/2/layout/IconVerticalSolidList"/>
    <dgm:cxn modelId="{D9C0DF7E-F25B-4065-91A9-1EBB99AF2ABF}" type="presParOf" srcId="{0DA90E04-C37C-4C9D-9F37-C1739390174C}" destId="{9DB80CA6-18FB-47CD-A5E5-4E4030524762}" srcOrd="1" destOrd="0" presId="urn:microsoft.com/office/officeart/2018/2/layout/IconVerticalSolidList"/>
    <dgm:cxn modelId="{81C4CF65-2A11-4C3C-B53E-58A8A407CC9D}" type="presParOf" srcId="{0DA90E04-C37C-4C9D-9F37-C1739390174C}" destId="{18212BEE-1558-47C6-8C6E-0B0A265A6B6A}" srcOrd="2" destOrd="0" presId="urn:microsoft.com/office/officeart/2018/2/layout/IconVerticalSolidList"/>
    <dgm:cxn modelId="{48AE0840-0654-47BF-B6F4-61B15D0120CD}" type="presParOf" srcId="{0DA90E04-C37C-4C9D-9F37-C1739390174C}" destId="{50902052-A014-464F-A18C-1FA4198F8912}" srcOrd="3" destOrd="0" presId="urn:microsoft.com/office/officeart/2018/2/layout/IconVerticalSolidList"/>
    <dgm:cxn modelId="{93378B98-D146-4DCE-8A94-21FB6DA46682}" type="presParOf" srcId="{F619A8B1-E718-4157-B778-22979BC7EADC}" destId="{672E6E81-A533-414A-A02C-E1813B5895F7}" srcOrd="9" destOrd="0" presId="urn:microsoft.com/office/officeart/2018/2/layout/IconVerticalSolidList"/>
    <dgm:cxn modelId="{55B14866-72F6-4CAE-924A-03EBBB7CAB87}" type="presParOf" srcId="{F619A8B1-E718-4157-B778-22979BC7EADC}" destId="{54DF7B42-11C9-46DB-AE97-FEB72A78DF12}" srcOrd="10" destOrd="0" presId="urn:microsoft.com/office/officeart/2018/2/layout/IconVerticalSolidList"/>
    <dgm:cxn modelId="{053352FA-E58E-46ED-B718-58AEB8E64939}" type="presParOf" srcId="{54DF7B42-11C9-46DB-AE97-FEB72A78DF12}" destId="{02BFDDCA-4B09-4C40-9243-7172BF94CB45}" srcOrd="0" destOrd="0" presId="urn:microsoft.com/office/officeart/2018/2/layout/IconVerticalSolidList"/>
    <dgm:cxn modelId="{D1E4E3B4-CD38-458A-828E-67EF653EBD7E}" type="presParOf" srcId="{54DF7B42-11C9-46DB-AE97-FEB72A78DF12}" destId="{6CB63081-BCEC-4140-9EAF-5B369E25F945}" srcOrd="1" destOrd="0" presId="urn:microsoft.com/office/officeart/2018/2/layout/IconVerticalSolidList"/>
    <dgm:cxn modelId="{B3AD16F0-5A57-4BA1-A877-1E91F91B3B11}" type="presParOf" srcId="{54DF7B42-11C9-46DB-AE97-FEB72A78DF12}" destId="{C400920A-8A82-4B33-A6C2-A97339247CC7}" srcOrd="2" destOrd="0" presId="urn:microsoft.com/office/officeart/2018/2/layout/IconVerticalSolidList"/>
    <dgm:cxn modelId="{2E30FAC2-DCFB-4A52-8B09-8A7498D9E1A9}" type="presParOf" srcId="{54DF7B42-11C9-46DB-AE97-FEB72A78DF12}" destId="{B5259B39-5445-44DD-A0DB-6B3CB565E1A1}" srcOrd="3" destOrd="0" presId="urn:microsoft.com/office/officeart/2018/2/layout/IconVerticalSolidList"/>
    <dgm:cxn modelId="{4C7D643E-5F58-48A0-BF80-F35E99F9FDBB}" type="presParOf" srcId="{F619A8B1-E718-4157-B778-22979BC7EADC}" destId="{0722AA6C-502B-4E0B-93DE-16F4F68F0E49}" srcOrd="11" destOrd="0" presId="urn:microsoft.com/office/officeart/2018/2/layout/IconVerticalSolidList"/>
    <dgm:cxn modelId="{FC538CD3-CC9A-4618-A437-2D3394482FD3}" type="presParOf" srcId="{F619A8B1-E718-4157-B778-22979BC7EADC}" destId="{557DAE6F-49AE-4950-995D-0CE0C13A78F0}" srcOrd="12" destOrd="0" presId="urn:microsoft.com/office/officeart/2018/2/layout/IconVerticalSolidList"/>
    <dgm:cxn modelId="{8D2A05E7-2A80-4905-A206-642D435A1499}" type="presParOf" srcId="{557DAE6F-49AE-4950-995D-0CE0C13A78F0}" destId="{BA92942A-62E3-42D0-8996-A51503DA3200}" srcOrd="0" destOrd="0" presId="urn:microsoft.com/office/officeart/2018/2/layout/IconVerticalSolidList"/>
    <dgm:cxn modelId="{B5A78718-5443-416C-90EE-CE1061DFA8F9}" type="presParOf" srcId="{557DAE6F-49AE-4950-995D-0CE0C13A78F0}" destId="{E27781C4-5C9D-4A16-A4FB-D03589B2431A}" srcOrd="1" destOrd="0" presId="urn:microsoft.com/office/officeart/2018/2/layout/IconVerticalSolidList"/>
    <dgm:cxn modelId="{322B4F46-49AE-4A81-B6F2-54F9BDED3E0E}" type="presParOf" srcId="{557DAE6F-49AE-4950-995D-0CE0C13A78F0}" destId="{AE48145E-060A-4822-A091-41D6002FE4E2}" srcOrd="2" destOrd="0" presId="urn:microsoft.com/office/officeart/2018/2/layout/IconVerticalSolidList"/>
    <dgm:cxn modelId="{477A558C-1924-4E8C-812F-A443F8E2433B}" type="presParOf" srcId="{557DAE6F-49AE-4950-995D-0CE0C13A78F0}" destId="{7FF4432C-576F-430D-83A8-9171441C2979}" srcOrd="3" destOrd="0" presId="urn:microsoft.com/office/officeart/2018/2/layout/IconVerticalSolidList"/>
    <dgm:cxn modelId="{48ED68D8-9F78-4C06-B5A9-4B009211A80F}" type="presParOf" srcId="{F619A8B1-E718-4157-B778-22979BC7EADC}" destId="{65A11758-6034-41C0-B6A4-A0A17751E1B1}" srcOrd="13" destOrd="0" presId="urn:microsoft.com/office/officeart/2018/2/layout/IconVerticalSolidList"/>
    <dgm:cxn modelId="{B8230605-2C1F-4484-8FD7-E2B21B7F23C7}" type="presParOf" srcId="{F619A8B1-E718-4157-B778-22979BC7EADC}" destId="{61C33C27-9B9B-40C6-9624-37E82C3EBD57}" srcOrd="14" destOrd="0" presId="urn:microsoft.com/office/officeart/2018/2/layout/IconVerticalSolidList"/>
    <dgm:cxn modelId="{74E5CF6F-E02A-4F56-89C2-26E6016823D6}" type="presParOf" srcId="{61C33C27-9B9B-40C6-9624-37E82C3EBD57}" destId="{7DAB2539-5AC3-49FF-99CD-E11558E1027C}" srcOrd="0" destOrd="0" presId="urn:microsoft.com/office/officeart/2018/2/layout/IconVerticalSolidList"/>
    <dgm:cxn modelId="{C3628C2B-0589-4092-98D2-8DF6C458B6A1}" type="presParOf" srcId="{61C33C27-9B9B-40C6-9624-37E82C3EBD57}" destId="{E7A44AC5-46C8-4DF6-9B6B-E2511C359377}" srcOrd="1" destOrd="0" presId="urn:microsoft.com/office/officeart/2018/2/layout/IconVerticalSolidList"/>
    <dgm:cxn modelId="{D9ADC710-2CF4-4FCD-BCD9-EE7EF64AD919}" type="presParOf" srcId="{61C33C27-9B9B-40C6-9624-37E82C3EBD57}" destId="{51FA7C06-739F-4823-B3BE-E72917A5BF76}" srcOrd="2" destOrd="0" presId="urn:microsoft.com/office/officeart/2018/2/layout/IconVerticalSolidList"/>
    <dgm:cxn modelId="{C24F5839-D580-4FF5-AD05-23B1EB6A2125}" type="presParOf" srcId="{61C33C27-9B9B-40C6-9624-37E82C3EBD57}" destId="{5BB4F541-108E-42B6-BB52-638A82A8C06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761122-263A-48B0-A08E-8E5B64D15E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E434DB8-ACD2-4F26-A6AE-117489C0BA32}">
      <dgm:prSet/>
      <dgm:spPr/>
      <dgm:t>
        <a:bodyPr/>
        <a:lstStyle/>
        <a:p>
          <a:r>
            <a:rPr lang="en-US" b="1"/>
            <a:t>Organization of the School Day. </a:t>
          </a:r>
        </a:p>
        <a:p>
          <a:r>
            <a:rPr lang="en-US"/>
            <a:t>Block schedules are similar to a college course schedule: Most classes are 1 semester.</a:t>
          </a:r>
        </a:p>
      </dgm:t>
    </dgm:pt>
    <dgm:pt modelId="{C9F100A4-7A9F-4D67-B1DA-30FB770C9B75}" type="parTrans" cxnId="{2371712B-3889-4FA2-BCE3-CA0BD7D72F4B}">
      <dgm:prSet/>
      <dgm:spPr/>
      <dgm:t>
        <a:bodyPr/>
        <a:lstStyle/>
        <a:p>
          <a:endParaRPr lang="en-US"/>
        </a:p>
      </dgm:t>
    </dgm:pt>
    <dgm:pt modelId="{E895231B-52C7-4FCC-B216-0E0869B84B18}" type="sibTrans" cxnId="{2371712B-3889-4FA2-BCE3-CA0BD7D72F4B}">
      <dgm:prSet/>
      <dgm:spPr/>
      <dgm:t>
        <a:bodyPr/>
        <a:lstStyle/>
        <a:p>
          <a:endParaRPr lang="en-US"/>
        </a:p>
      </dgm:t>
    </dgm:pt>
    <dgm:pt modelId="{692E5ACD-F392-4DE8-BF10-63A9E7C54CE1}">
      <dgm:prSet/>
      <dgm:spPr/>
      <dgm:t>
        <a:bodyPr/>
        <a:lstStyle/>
        <a:p>
          <a:pPr algn="l"/>
          <a:r>
            <a:rPr lang="en-US"/>
            <a:t>* Students can take four courses per marking period</a:t>
          </a:r>
        </a:p>
        <a:p>
          <a:pPr algn="l"/>
          <a:r>
            <a:rPr lang="en-US"/>
            <a:t>*83 minutes each block</a:t>
          </a:r>
        </a:p>
      </dgm:t>
    </dgm:pt>
    <dgm:pt modelId="{3E33A072-28B1-4598-B4C5-3D107FA3FA3B}" type="parTrans" cxnId="{BE8D4128-529A-40E5-9C3B-4832B018E861}">
      <dgm:prSet/>
      <dgm:spPr/>
      <dgm:t>
        <a:bodyPr/>
        <a:lstStyle/>
        <a:p>
          <a:endParaRPr lang="en-US"/>
        </a:p>
      </dgm:t>
    </dgm:pt>
    <dgm:pt modelId="{711F9433-0407-4E68-8985-62BF6A152AF2}" type="sibTrans" cxnId="{BE8D4128-529A-40E5-9C3B-4832B018E861}">
      <dgm:prSet/>
      <dgm:spPr/>
      <dgm:t>
        <a:bodyPr/>
        <a:lstStyle/>
        <a:p>
          <a:endParaRPr lang="en-US"/>
        </a:p>
      </dgm:t>
    </dgm:pt>
    <dgm:pt modelId="{37690980-5181-421B-AE3F-C9966049F4B6}">
      <dgm:prSet/>
      <dgm:spPr/>
      <dgm:t>
        <a:bodyPr/>
        <a:lstStyle/>
        <a:p>
          <a:r>
            <a:rPr lang="en-US"/>
            <a:t>* Allows for “doubling up” in a subject area. </a:t>
          </a:r>
        </a:p>
        <a:p>
          <a:r>
            <a:rPr lang="en-US"/>
            <a:t>Students can take multiple Math, Science and World Language classes in one year.</a:t>
          </a:r>
        </a:p>
      </dgm:t>
    </dgm:pt>
    <dgm:pt modelId="{44EDE758-A291-4E74-8D45-217C97803FC3}" type="parTrans" cxnId="{533F2382-FF8E-4BA9-A3C5-CE104EEBADC8}">
      <dgm:prSet/>
      <dgm:spPr/>
      <dgm:t>
        <a:bodyPr/>
        <a:lstStyle/>
        <a:p>
          <a:endParaRPr lang="en-US"/>
        </a:p>
      </dgm:t>
    </dgm:pt>
    <dgm:pt modelId="{99D21039-00AC-408B-8612-377135DE1EC4}" type="sibTrans" cxnId="{533F2382-FF8E-4BA9-A3C5-CE104EEBADC8}">
      <dgm:prSet/>
      <dgm:spPr/>
      <dgm:t>
        <a:bodyPr/>
        <a:lstStyle/>
        <a:p>
          <a:endParaRPr lang="en-US"/>
        </a:p>
      </dgm:t>
    </dgm:pt>
    <dgm:pt modelId="{3EDA5292-D583-4730-9A44-FA712E843BB1}" type="pres">
      <dgm:prSet presAssocID="{48761122-263A-48B0-A08E-8E5B64D15E6F}" presName="root" presStyleCnt="0">
        <dgm:presLayoutVars>
          <dgm:dir/>
          <dgm:resizeHandles val="exact"/>
        </dgm:presLayoutVars>
      </dgm:prSet>
      <dgm:spPr/>
    </dgm:pt>
    <dgm:pt modelId="{A0608F07-0F9E-4526-B8CA-E5CB7D88FF33}" type="pres">
      <dgm:prSet presAssocID="{4E434DB8-ACD2-4F26-A6AE-117489C0BA32}" presName="compNode" presStyleCnt="0"/>
      <dgm:spPr/>
    </dgm:pt>
    <dgm:pt modelId="{9797C0C0-2C29-4EAD-9565-F312B7B8F38C}" type="pres">
      <dgm:prSet presAssocID="{4E434DB8-ACD2-4F26-A6AE-117489C0BA32}" presName="bgRect" presStyleLbl="bgShp" presStyleIdx="0" presStyleCnt="3"/>
      <dgm:spPr/>
    </dgm:pt>
    <dgm:pt modelId="{20E968D3-47C9-407E-9508-78E39CA51702}" type="pres">
      <dgm:prSet presAssocID="{4E434DB8-ACD2-4F26-A6AE-117489C0BA3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4118DE7D-700C-40E3-87FF-72DA2F098219}" type="pres">
      <dgm:prSet presAssocID="{4E434DB8-ACD2-4F26-A6AE-117489C0BA32}" presName="spaceRect" presStyleCnt="0"/>
      <dgm:spPr/>
    </dgm:pt>
    <dgm:pt modelId="{F8136A1B-52E9-415D-9A4A-F0BF799FBA1B}" type="pres">
      <dgm:prSet presAssocID="{4E434DB8-ACD2-4F26-A6AE-117489C0BA32}" presName="parTx" presStyleLbl="revTx" presStyleIdx="0" presStyleCnt="3">
        <dgm:presLayoutVars>
          <dgm:chMax val="0"/>
          <dgm:chPref val="0"/>
        </dgm:presLayoutVars>
      </dgm:prSet>
      <dgm:spPr/>
    </dgm:pt>
    <dgm:pt modelId="{90DD0CC5-639B-4A36-8402-AA2EEA116EAE}" type="pres">
      <dgm:prSet presAssocID="{E895231B-52C7-4FCC-B216-0E0869B84B18}" presName="sibTrans" presStyleCnt="0"/>
      <dgm:spPr/>
    </dgm:pt>
    <dgm:pt modelId="{9517C0D8-21DB-4814-8BE4-915FE4A99B04}" type="pres">
      <dgm:prSet presAssocID="{692E5ACD-F392-4DE8-BF10-63A9E7C54CE1}" presName="compNode" presStyleCnt="0"/>
      <dgm:spPr/>
    </dgm:pt>
    <dgm:pt modelId="{50A14E8C-B2B0-453C-B3D4-2E1B1F8DB755}" type="pres">
      <dgm:prSet presAssocID="{692E5ACD-F392-4DE8-BF10-63A9E7C54CE1}" presName="bgRect" presStyleLbl="bgShp" presStyleIdx="1" presStyleCnt="3"/>
      <dgm:spPr/>
    </dgm:pt>
    <dgm:pt modelId="{5D8B7FD2-FDEE-4D01-B363-52F724F83EBB}" type="pres">
      <dgm:prSet presAssocID="{692E5ACD-F392-4DE8-BF10-63A9E7C54C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9167CB09-ECCF-4F22-A5F1-C2E32495703F}" type="pres">
      <dgm:prSet presAssocID="{692E5ACD-F392-4DE8-BF10-63A9E7C54CE1}" presName="spaceRect" presStyleCnt="0"/>
      <dgm:spPr/>
    </dgm:pt>
    <dgm:pt modelId="{C783E2C3-C862-4EAA-AD6D-AA9FEF51428D}" type="pres">
      <dgm:prSet presAssocID="{692E5ACD-F392-4DE8-BF10-63A9E7C54CE1}" presName="parTx" presStyleLbl="revTx" presStyleIdx="1" presStyleCnt="3">
        <dgm:presLayoutVars>
          <dgm:chMax val="0"/>
          <dgm:chPref val="0"/>
        </dgm:presLayoutVars>
      </dgm:prSet>
      <dgm:spPr/>
    </dgm:pt>
    <dgm:pt modelId="{93908782-BE4E-4593-8A42-FF8437F1F472}" type="pres">
      <dgm:prSet presAssocID="{711F9433-0407-4E68-8985-62BF6A152AF2}" presName="sibTrans" presStyleCnt="0"/>
      <dgm:spPr/>
    </dgm:pt>
    <dgm:pt modelId="{F421C3EF-B259-4442-96C6-4C4216B31F28}" type="pres">
      <dgm:prSet presAssocID="{37690980-5181-421B-AE3F-C9966049F4B6}" presName="compNode" presStyleCnt="0"/>
      <dgm:spPr/>
    </dgm:pt>
    <dgm:pt modelId="{6D3FC12A-B263-4098-9C04-CB370E0605F1}" type="pres">
      <dgm:prSet presAssocID="{37690980-5181-421B-AE3F-C9966049F4B6}" presName="bgRect" presStyleLbl="bgShp" presStyleIdx="2" presStyleCnt="3"/>
      <dgm:spPr/>
    </dgm:pt>
    <dgm:pt modelId="{E094A293-AFB8-46D7-A4A8-6586FB59E2E0}" type="pres">
      <dgm:prSet presAssocID="{37690980-5181-421B-AE3F-C9966049F4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D018A07D-6007-438C-952A-AFAF09B02C0D}" type="pres">
      <dgm:prSet presAssocID="{37690980-5181-421B-AE3F-C9966049F4B6}" presName="spaceRect" presStyleCnt="0"/>
      <dgm:spPr/>
    </dgm:pt>
    <dgm:pt modelId="{3ACA8A99-2BDE-43B2-9C68-0F3E7B6AAE24}" type="pres">
      <dgm:prSet presAssocID="{37690980-5181-421B-AE3F-C9966049F4B6}" presName="parTx" presStyleLbl="revTx" presStyleIdx="2" presStyleCnt="3">
        <dgm:presLayoutVars>
          <dgm:chMax val="0"/>
          <dgm:chPref val="0"/>
        </dgm:presLayoutVars>
      </dgm:prSet>
      <dgm:spPr/>
    </dgm:pt>
  </dgm:ptLst>
  <dgm:cxnLst>
    <dgm:cxn modelId="{BE8D4128-529A-40E5-9C3B-4832B018E861}" srcId="{48761122-263A-48B0-A08E-8E5B64D15E6F}" destId="{692E5ACD-F392-4DE8-BF10-63A9E7C54CE1}" srcOrd="1" destOrd="0" parTransId="{3E33A072-28B1-4598-B4C5-3D107FA3FA3B}" sibTransId="{711F9433-0407-4E68-8985-62BF6A152AF2}"/>
    <dgm:cxn modelId="{2371712B-3889-4FA2-BCE3-CA0BD7D72F4B}" srcId="{48761122-263A-48B0-A08E-8E5B64D15E6F}" destId="{4E434DB8-ACD2-4F26-A6AE-117489C0BA32}" srcOrd="0" destOrd="0" parTransId="{C9F100A4-7A9F-4D67-B1DA-30FB770C9B75}" sibTransId="{E895231B-52C7-4FCC-B216-0E0869B84B18}"/>
    <dgm:cxn modelId="{6DA27D59-C7D1-4696-804B-243AAC44C5F9}" type="presOf" srcId="{48761122-263A-48B0-A08E-8E5B64D15E6F}" destId="{3EDA5292-D583-4730-9A44-FA712E843BB1}" srcOrd="0" destOrd="0" presId="urn:microsoft.com/office/officeart/2018/2/layout/IconVerticalSolidList"/>
    <dgm:cxn modelId="{533F2382-FF8E-4BA9-A3C5-CE104EEBADC8}" srcId="{48761122-263A-48B0-A08E-8E5B64D15E6F}" destId="{37690980-5181-421B-AE3F-C9966049F4B6}" srcOrd="2" destOrd="0" parTransId="{44EDE758-A291-4E74-8D45-217C97803FC3}" sibTransId="{99D21039-00AC-408B-8612-377135DE1EC4}"/>
    <dgm:cxn modelId="{53812290-95A8-41A6-941E-7ADC16B6576E}" type="presOf" srcId="{692E5ACD-F392-4DE8-BF10-63A9E7C54CE1}" destId="{C783E2C3-C862-4EAA-AD6D-AA9FEF51428D}" srcOrd="0" destOrd="0" presId="urn:microsoft.com/office/officeart/2018/2/layout/IconVerticalSolidList"/>
    <dgm:cxn modelId="{656DFCA7-8B3F-4D08-A6C6-B805FEA14D17}" type="presOf" srcId="{4E434DB8-ACD2-4F26-A6AE-117489C0BA32}" destId="{F8136A1B-52E9-415D-9A4A-F0BF799FBA1B}" srcOrd="0" destOrd="0" presId="urn:microsoft.com/office/officeart/2018/2/layout/IconVerticalSolidList"/>
    <dgm:cxn modelId="{C7D9FBC7-34E7-4403-82A5-C8714DEE9316}" type="presOf" srcId="{37690980-5181-421B-AE3F-C9966049F4B6}" destId="{3ACA8A99-2BDE-43B2-9C68-0F3E7B6AAE24}" srcOrd="0" destOrd="0" presId="urn:microsoft.com/office/officeart/2018/2/layout/IconVerticalSolidList"/>
    <dgm:cxn modelId="{A7F2238E-33B6-420A-A801-7B3B629E3F76}" type="presParOf" srcId="{3EDA5292-D583-4730-9A44-FA712E843BB1}" destId="{A0608F07-0F9E-4526-B8CA-E5CB7D88FF33}" srcOrd="0" destOrd="0" presId="urn:microsoft.com/office/officeart/2018/2/layout/IconVerticalSolidList"/>
    <dgm:cxn modelId="{F100EC31-A636-4BBD-AA58-50AD045A03A6}" type="presParOf" srcId="{A0608F07-0F9E-4526-B8CA-E5CB7D88FF33}" destId="{9797C0C0-2C29-4EAD-9565-F312B7B8F38C}" srcOrd="0" destOrd="0" presId="urn:microsoft.com/office/officeart/2018/2/layout/IconVerticalSolidList"/>
    <dgm:cxn modelId="{BEF6B8DA-D087-4B03-AAC7-0891791673D1}" type="presParOf" srcId="{A0608F07-0F9E-4526-B8CA-E5CB7D88FF33}" destId="{20E968D3-47C9-407E-9508-78E39CA51702}" srcOrd="1" destOrd="0" presId="urn:microsoft.com/office/officeart/2018/2/layout/IconVerticalSolidList"/>
    <dgm:cxn modelId="{360D20B6-BD09-4971-B920-1F9D62031EAE}" type="presParOf" srcId="{A0608F07-0F9E-4526-B8CA-E5CB7D88FF33}" destId="{4118DE7D-700C-40E3-87FF-72DA2F098219}" srcOrd="2" destOrd="0" presId="urn:microsoft.com/office/officeart/2018/2/layout/IconVerticalSolidList"/>
    <dgm:cxn modelId="{74273EFE-9C69-4A5B-8E6A-8D8BA7809BAC}" type="presParOf" srcId="{A0608F07-0F9E-4526-B8CA-E5CB7D88FF33}" destId="{F8136A1B-52E9-415D-9A4A-F0BF799FBA1B}" srcOrd="3" destOrd="0" presId="urn:microsoft.com/office/officeart/2018/2/layout/IconVerticalSolidList"/>
    <dgm:cxn modelId="{0A86B4DE-19D2-4D11-BEE0-8A873525257D}" type="presParOf" srcId="{3EDA5292-D583-4730-9A44-FA712E843BB1}" destId="{90DD0CC5-639B-4A36-8402-AA2EEA116EAE}" srcOrd="1" destOrd="0" presId="urn:microsoft.com/office/officeart/2018/2/layout/IconVerticalSolidList"/>
    <dgm:cxn modelId="{4635BC3F-E463-49C7-8D9C-548F92137822}" type="presParOf" srcId="{3EDA5292-D583-4730-9A44-FA712E843BB1}" destId="{9517C0D8-21DB-4814-8BE4-915FE4A99B04}" srcOrd="2" destOrd="0" presId="urn:microsoft.com/office/officeart/2018/2/layout/IconVerticalSolidList"/>
    <dgm:cxn modelId="{8C050F45-169B-47DD-AC20-CBDEA62A8C42}" type="presParOf" srcId="{9517C0D8-21DB-4814-8BE4-915FE4A99B04}" destId="{50A14E8C-B2B0-453C-B3D4-2E1B1F8DB755}" srcOrd="0" destOrd="0" presId="urn:microsoft.com/office/officeart/2018/2/layout/IconVerticalSolidList"/>
    <dgm:cxn modelId="{6B998E77-D213-491F-BBBF-97665FA586B0}" type="presParOf" srcId="{9517C0D8-21DB-4814-8BE4-915FE4A99B04}" destId="{5D8B7FD2-FDEE-4D01-B363-52F724F83EBB}" srcOrd="1" destOrd="0" presId="urn:microsoft.com/office/officeart/2018/2/layout/IconVerticalSolidList"/>
    <dgm:cxn modelId="{900E21A1-A8AA-4EF2-9E4A-C41517488B03}" type="presParOf" srcId="{9517C0D8-21DB-4814-8BE4-915FE4A99B04}" destId="{9167CB09-ECCF-4F22-A5F1-C2E32495703F}" srcOrd="2" destOrd="0" presId="urn:microsoft.com/office/officeart/2018/2/layout/IconVerticalSolidList"/>
    <dgm:cxn modelId="{E878F024-A872-44B6-B9F8-384990E56C32}" type="presParOf" srcId="{9517C0D8-21DB-4814-8BE4-915FE4A99B04}" destId="{C783E2C3-C862-4EAA-AD6D-AA9FEF51428D}" srcOrd="3" destOrd="0" presId="urn:microsoft.com/office/officeart/2018/2/layout/IconVerticalSolidList"/>
    <dgm:cxn modelId="{B53E3FF6-3574-4CDA-A905-48143634E7C4}" type="presParOf" srcId="{3EDA5292-D583-4730-9A44-FA712E843BB1}" destId="{93908782-BE4E-4593-8A42-FF8437F1F472}" srcOrd="3" destOrd="0" presId="urn:microsoft.com/office/officeart/2018/2/layout/IconVerticalSolidList"/>
    <dgm:cxn modelId="{DFDC9AFE-59FE-425F-BF74-55A6643BB99C}" type="presParOf" srcId="{3EDA5292-D583-4730-9A44-FA712E843BB1}" destId="{F421C3EF-B259-4442-96C6-4C4216B31F28}" srcOrd="4" destOrd="0" presId="urn:microsoft.com/office/officeart/2018/2/layout/IconVerticalSolidList"/>
    <dgm:cxn modelId="{9C05D599-4C8C-4B0C-9198-98BC33D14605}" type="presParOf" srcId="{F421C3EF-B259-4442-96C6-4C4216B31F28}" destId="{6D3FC12A-B263-4098-9C04-CB370E0605F1}" srcOrd="0" destOrd="0" presId="urn:microsoft.com/office/officeart/2018/2/layout/IconVerticalSolidList"/>
    <dgm:cxn modelId="{3EB15941-F2A4-44AC-A706-E7F7603AAE4C}" type="presParOf" srcId="{F421C3EF-B259-4442-96C6-4C4216B31F28}" destId="{E094A293-AFB8-46D7-A4A8-6586FB59E2E0}" srcOrd="1" destOrd="0" presId="urn:microsoft.com/office/officeart/2018/2/layout/IconVerticalSolidList"/>
    <dgm:cxn modelId="{6EC7DA05-A3B2-4F0F-B37F-C4D0FB1855EB}" type="presParOf" srcId="{F421C3EF-B259-4442-96C6-4C4216B31F28}" destId="{D018A07D-6007-438C-952A-AFAF09B02C0D}" srcOrd="2" destOrd="0" presId="urn:microsoft.com/office/officeart/2018/2/layout/IconVerticalSolidList"/>
    <dgm:cxn modelId="{58C34F12-6F43-4DC4-B0F5-4A428DCDE961}" type="presParOf" srcId="{F421C3EF-B259-4442-96C6-4C4216B31F28}" destId="{3ACA8A99-2BDE-43B2-9C68-0F3E7B6AAE2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1315C7-B93B-4FCE-B398-130629EA49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206E505-287C-4058-9DCF-B64087A52202}">
      <dgm:prSet custT="1"/>
      <dgm:spPr/>
      <dgm:t>
        <a:bodyPr/>
        <a:lstStyle/>
        <a:p>
          <a:pPr>
            <a:lnSpc>
              <a:spcPct val="100000"/>
            </a:lnSpc>
          </a:pPr>
          <a:r>
            <a:rPr lang="en-US" sz="2800">
              <a:solidFill>
                <a:schemeClr val="tx1"/>
              </a:solidFill>
            </a:rPr>
            <a:t>PE/Health is required!</a:t>
          </a:r>
        </a:p>
      </dgm:t>
    </dgm:pt>
    <dgm:pt modelId="{62E8F460-BD38-470B-81DC-043C36FB2D79}" type="parTrans" cxnId="{9FF89D67-6A7B-4150-9474-288994685401}">
      <dgm:prSet/>
      <dgm:spPr/>
      <dgm:t>
        <a:bodyPr/>
        <a:lstStyle/>
        <a:p>
          <a:endParaRPr lang="en-US"/>
        </a:p>
      </dgm:t>
    </dgm:pt>
    <dgm:pt modelId="{B77EBDBF-4E25-4384-ADA7-DC337E892F05}" type="sibTrans" cxnId="{9FF89D67-6A7B-4150-9474-288994685401}">
      <dgm:prSet/>
      <dgm:spPr/>
      <dgm:t>
        <a:bodyPr/>
        <a:lstStyle/>
        <a:p>
          <a:endParaRPr lang="en-US"/>
        </a:p>
      </dgm:t>
    </dgm:pt>
    <dgm:pt modelId="{0220AF10-08DE-4F8D-856A-7183D044972E}">
      <dgm:prSet custT="1"/>
      <dgm:spPr/>
      <dgm:t>
        <a:bodyPr/>
        <a:lstStyle/>
        <a:p>
          <a:pPr>
            <a:lnSpc>
              <a:spcPct val="100000"/>
            </a:lnSpc>
          </a:pPr>
          <a:r>
            <a:rPr lang="en-US" sz="2200">
              <a:solidFill>
                <a:schemeClr val="tx1"/>
              </a:solidFill>
            </a:rPr>
            <a:t>Most students will take it during 10</a:t>
          </a:r>
          <a:r>
            <a:rPr lang="en-US" sz="2200" baseline="30000">
              <a:solidFill>
                <a:schemeClr val="tx1"/>
              </a:solidFill>
            </a:rPr>
            <a:t>th</a:t>
          </a:r>
          <a:r>
            <a:rPr lang="en-US" sz="2200">
              <a:solidFill>
                <a:schemeClr val="tx1"/>
              </a:solidFill>
            </a:rPr>
            <a:t>, so you should plan for this in your schedule.</a:t>
          </a:r>
        </a:p>
      </dgm:t>
    </dgm:pt>
    <dgm:pt modelId="{8094A61B-5A45-4749-BE0C-4C668812A2A7}" type="parTrans" cxnId="{2C428BF8-34A2-4A47-98B9-8B5A42425F8F}">
      <dgm:prSet/>
      <dgm:spPr/>
      <dgm:t>
        <a:bodyPr/>
        <a:lstStyle/>
        <a:p>
          <a:endParaRPr lang="en-US"/>
        </a:p>
      </dgm:t>
    </dgm:pt>
    <dgm:pt modelId="{E447335C-0AF7-491D-A716-69C9E6947978}" type="sibTrans" cxnId="{2C428BF8-34A2-4A47-98B9-8B5A42425F8F}">
      <dgm:prSet/>
      <dgm:spPr/>
      <dgm:t>
        <a:bodyPr/>
        <a:lstStyle/>
        <a:p>
          <a:endParaRPr lang="en-US"/>
        </a:p>
      </dgm:t>
    </dgm:pt>
    <dgm:pt modelId="{AC49F654-1970-4EDF-AF0C-004401A1A80F}">
      <dgm:prSet custT="1"/>
      <dgm:spPr/>
      <dgm:t>
        <a:bodyPr/>
        <a:lstStyle/>
        <a:p>
          <a:pPr>
            <a:lnSpc>
              <a:spcPct val="100000"/>
            </a:lnSpc>
          </a:pPr>
          <a:r>
            <a:rPr lang="en-US" sz="2600">
              <a:solidFill>
                <a:schemeClr val="tx1"/>
              </a:solidFill>
            </a:rPr>
            <a:t>Lunch &amp; Learn</a:t>
          </a:r>
        </a:p>
      </dgm:t>
    </dgm:pt>
    <dgm:pt modelId="{14D52E08-3091-42A7-AC01-CAA0E6AE7745}" type="parTrans" cxnId="{54D91F20-4B82-465B-9087-EE1E02E30662}">
      <dgm:prSet/>
      <dgm:spPr/>
      <dgm:t>
        <a:bodyPr/>
        <a:lstStyle/>
        <a:p>
          <a:endParaRPr lang="en-US"/>
        </a:p>
      </dgm:t>
    </dgm:pt>
    <dgm:pt modelId="{283DF104-8712-435F-84E9-0A406CBCB897}" type="sibTrans" cxnId="{54D91F20-4B82-465B-9087-EE1E02E30662}">
      <dgm:prSet/>
      <dgm:spPr/>
      <dgm:t>
        <a:bodyPr/>
        <a:lstStyle/>
        <a:p>
          <a:endParaRPr lang="en-US"/>
        </a:p>
      </dgm:t>
    </dgm:pt>
    <dgm:pt modelId="{EAA5A39D-2ACE-4A3D-A324-7CD342A208EC}">
      <dgm:prSet custT="1"/>
      <dgm:spPr/>
      <dgm:t>
        <a:bodyPr/>
        <a:lstStyle/>
        <a:p>
          <a:pPr>
            <a:lnSpc>
              <a:spcPct val="100000"/>
            </a:lnSpc>
          </a:pPr>
          <a:r>
            <a:rPr lang="en-US" sz="1800">
              <a:solidFill>
                <a:schemeClr val="tx1"/>
              </a:solidFill>
            </a:rPr>
            <a:t>1 </a:t>
          </a:r>
          <a:r>
            <a:rPr lang="en-US" sz="1800" err="1">
              <a:solidFill>
                <a:schemeClr val="tx1"/>
              </a:solidFill>
            </a:rPr>
            <a:t>hr</a:t>
          </a:r>
          <a:r>
            <a:rPr lang="en-US" sz="1800">
              <a:solidFill>
                <a:schemeClr val="tx1"/>
              </a:solidFill>
            </a:rPr>
            <a:t> each day</a:t>
          </a:r>
        </a:p>
        <a:p>
          <a:pPr>
            <a:lnSpc>
              <a:spcPct val="100000"/>
            </a:lnSpc>
          </a:pPr>
          <a:r>
            <a:rPr lang="en-US" sz="1800">
              <a:solidFill>
                <a:schemeClr val="tx1"/>
              </a:solidFill>
            </a:rPr>
            <a:t>Access teachers or peer tutors for help</a:t>
          </a:r>
        </a:p>
        <a:p>
          <a:pPr>
            <a:lnSpc>
              <a:spcPct val="100000"/>
            </a:lnSpc>
          </a:pPr>
          <a:r>
            <a:rPr lang="en-US" sz="1800">
              <a:solidFill>
                <a:schemeClr val="tx1"/>
              </a:solidFill>
            </a:rPr>
            <a:t>You can eat, hang with friends, or use the gym</a:t>
          </a:r>
        </a:p>
      </dgm:t>
    </dgm:pt>
    <dgm:pt modelId="{0DD89DAB-1A85-4D02-A2A4-E8DFFCBC3B95}" type="parTrans" cxnId="{6DCEB95E-0B1C-463E-B54E-1FD1117A2528}">
      <dgm:prSet/>
      <dgm:spPr/>
      <dgm:t>
        <a:bodyPr/>
        <a:lstStyle/>
        <a:p>
          <a:endParaRPr lang="en-US"/>
        </a:p>
      </dgm:t>
    </dgm:pt>
    <dgm:pt modelId="{96200927-D34B-48D4-8BA4-6896DBA3B6AB}" type="sibTrans" cxnId="{6DCEB95E-0B1C-463E-B54E-1FD1117A2528}">
      <dgm:prSet/>
      <dgm:spPr/>
      <dgm:t>
        <a:bodyPr/>
        <a:lstStyle/>
        <a:p>
          <a:endParaRPr lang="en-US"/>
        </a:p>
      </dgm:t>
    </dgm:pt>
    <dgm:pt modelId="{36D795E9-73B5-46C6-BE9F-553FF17304C9}">
      <dgm:prSet/>
      <dgm:spPr/>
      <dgm:t>
        <a:bodyPr/>
        <a:lstStyle/>
        <a:p>
          <a:pPr>
            <a:lnSpc>
              <a:spcPct val="100000"/>
            </a:lnSpc>
          </a:pPr>
          <a:r>
            <a:rPr lang="en-US">
              <a:solidFill>
                <a:schemeClr val="tx1"/>
              </a:solidFill>
            </a:rPr>
            <a:t>A/B elective options may not fit with every class. Taking a study hall opposite of a Music/Band/Choir class is a possibility- it is okay!  </a:t>
          </a:r>
        </a:p>
      </dgm:t>
    </dgm:pt>
    <dgm:pt modelId="{C7079518-054B-4524-975D-866913904B05}" type="parTrans" cxnId="{83B728F6-B1DE-4BE1-AABC-5D9300D52089}">
      <dgm:prSet/>
      <dgm:spPr/>
      <dgm:t>
        <a:bodyPr/>
        <a:lstStyle/>
        <a:p>
          <a:endParaRPr lang="en-US"/>
        </a:p>
      </dgm:t>
    </dgm:pt>
    <dgm:pt modelId="{50EE2CC4-18BD-479D-A88F-B6AC779416BB}" type="sibTrans" cxnId="{83B728F6-B1DE-4BE1-AABC-5D9300D52089}">
      <dgm:prSet/>
      <dgm:spPr/>
      <dgm:t>
        <a:bodyPr/>
        <a:lstStyle/>
        <a:p>
          <a:endParaRPr lang="en-US"/>
        </a:p>
      </dgm:t>
    </dgm:pt>
    <dgm:pt modelId="{41560045-A0FE-482E-BE3E-128DCBC27F53}" type="pres">
      <dgm:prSet presAssocID="{931315C7-B93B-4FCE-B398-130629EA4913}" presName="root" presStyleCnt="0">
        <dgm:presLayoutVars>
          <dgm:dir/>
          <dgm:resizeHandles val="exact"/>
        </dgm:presLayoutVars>
      </dgm:prSet>
      <dgm:spPr/>
    </dgm:pt>
    <dgm:pt modelId="{7BEDAD00-1B72-4DD1-BB58-B72E0B7B997E}" type="pres">
      <dgm:prSet presAssocID="{3206E505-287C-4058-9DCF-B64087A52202}" presName="compNode" presStyleCnt="0"/>
      <dgm:spPr/>
    </dgm:pt>
    <dgm:pt modelId="{1B4F1C67-9CE1-404E-9D0C-191CCD900B07}" type="pres">
      <dgm:prSet presAssocID="{3206E505-287C-4058-9DCF-B64087A52202}" presName="bgRect" presStyleLbl="bgShp" presStyleIdx="0" presStyleCnt="3"/>
      <dgm:spPr>
        <a:ln>
          <a:solidFill>
            <a:schemeClr val="accent1"/>
          </a:solidFill>
        </a:ln>
      </dgm:spPr>
    </dgm:pt>
    <dgm:pt modelId="{3F404A71-A9FB-45AB-B68D-C6EA7F8A6737}" type="pres">
      <dgm:prSet presAssocID="{3206E505-287C-4058-9DCF-B64087A522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ort Balls"/>
        </a:ext>
      </dgm:extLst>
    </dgm:pt>
    <dgm:pt modelId="{F512CEDC-6067-44C2-BD9D-049E5DFBBE3A}" type="pres">
      <dgm:prSet presAssocID="{3206E505-287C-4058-9DCF-B64087A52202}" presName="spaceRect" presStyleCnt="0"/>
      <dgm:spPr/>
    </dgm:pt>
    <dgm:pt modelId="{2C07AF5A-0F47-4CD6-90B3-797F7356B2C6}" type="pres">
      <dgm:prSet presAssocID="{3206E505-287C-4058-9DCF-B64087A52202}" presName="parTx" presStyleLbl="revTx" presStyleIdx="0" presStyleCnt="5" custScaleX="104192">
        <dgm:presLayoutVars>
          <dgm:chMax val="0"/>
          <dgm:chPref val="0"/>
        </dgm:presLayoutVars>
      </dgm:prSet>
      <dgm:spPr/>
    </dgm:pt>
    <dgm:pt modelId="{C9EE3EF3-C3B1-4D34-AB89-13B6ED5E9F87}" type="pres">
      <dgm:prSet presAssocID="{3206E505-287C-4058-9DCF-B64087A52202}" presName="desTx" presStyleLbl="revTx" presStyleIdx="1" presStyleCnt="5">
        <dgm:presLayoutVars/>
      </dgm:prSet>
      <dgm:spPr/>
    </dgm:pt>
    <dgm:pt modelId="{552ADA3C-0648-4468-85EC-AF9C7E383F0E}" type="pres">
      <dgm:prSet presAssocID="{B77EBDBF-4E25-4384-ADA7-DC337E892F05}" presName="sibTrans" presStyleCnt="0"/>
      <dgm:spPr/>
    </dgm:pt>
    <dgm:pt modelId="{AD605021-EFFD-4043-9806-8834FA499E48}" type="pres">
      <dgm:prSet presAssocID="{AC49F654-1970-4EDF-AF0C-004401A1A80F}" presName="compNode" presStyleCnt="0"/>
      <dgm:spPr/>
    </dgm:pt>
    <dgm:pt modelId="{763C1272-59ED-477A-86D8-9AE140DACD47}" type="pres">
      <dgm:prSet presAssocID="{AC49F654-1970-4EDF-AF0C-004401A1A80F}" presName="bgRect" presStyleLbl="bgShp" presStyleIdx="1" presStyleCnt="3"/>
      <dgm:spPr/>
    </dgm:pt>
    <dgm:pt modelId="{77E63033-FE1B-47AA-9D57-C49AE85EEBC8}" type="pres">
      <dgm:prSet presAssocID="{AC49F654-1970-4EDF-AF0C-004401A1A80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ard Room"/>
        </a:ext>
      </dgm:extLst>
    </dgm:pt>
    <dgm:pt modelId="{8C3B44ED-9616-4641-B143-EFC287728E93}" type="pres">
      <dgm:prSet presAssocID="{AC49F654-1970-4EDF-AF0C-004401A1A80F}" presName="spaceRect" presStyleCnt="0"/>
      <dgm:spPr/>
    </dgm:pt>
    <dgm:pt modelId="{A468CD2F-E76D-4EF7-83FF-2D50C7CF0D9D}" type="pres">
      <dgm:prSet presAssocID="{AC49F654-1970-4EDF-AF0C-004401A1A80F}" presName="parTx" presStyleLbl="revTx" presStyleIdx="2" presStyleCnt="5">
        <dgm:presLayoutVars>
          <dgm:chMax val="0"/>
          <dgm:chPref val="0"/>
        </dgm:presLayoutVars>
      </dgm:prSet>
      <dgm:spPr/>
    </dgm:pt>
    <dgm:pt modelId="{197AC828-0950-4FC0-8AF0-81CBC13C5955}" type="pres">
      <dgm:prSet presAssocID="{AC49F654-1970-4EDF-AF0C-004401A1A80F}" presName="desTx" presStyleLbl="revTx" presStyleIdx="3" presStyleCnt="5" custScaleX="114868">
        <dgm:presLayoutVars/>
      </dgm:prSet>
      <dgm:spPr/>
    </dgm:pt>
    <dgm:pt modelId="{B7E3B4AA-B55B-43BD-865F-D2FF37F58722}" type="pres">
      <dgm:prSet presAssocID="{283DF104-8712-435F-84E9-0A406CBCB897}" presName="sibTrans" presStyleCnt="0"/>
      <dgm:spPr/>
    </dgm:pt>
    <dgm:pt modelId="{49A5D16F-EF20-499A-8CF2-31AD6DD00CAB}" type="pres">
      <dgm:prSet presAssocID="{36D795E9-73B5-46C6-BE9F-553FF17304C9}" presName="compNode" presStyleCnt="0"/>
      <dgm:spPr/>
    </dgm:pt>
    <dgm:pt modelId="{9B863AE0-FA6F-4706-A5E1-078DB3495E81}" type="pres">
      <dgm:prSet presAssocID="{36D795E9-73B5-46C6-BE9F-553FF17304C9}" presName="bgRect" presStyleLbl="bgShp" presStyleIdx="2" presStyleCnt="3"/>
      <dgm:spPr/>
    </dgm:pt>
    <dgm:pt modelId="{8C30B379-DD43-4205-A02F-0EAFAE6610BB}" type="pres">
      <dgm:prSet presAssocID="{36D795E9-73B5-46C6-BE9F-553FF17304C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ductor"/>
        </a:ext>
      </dgm:extLst>
    </dgm:pt>
    <dgm:pt modelId="{D37FCD37-3839-4F3A-8C86-916C7D947AD7}" type="pres">
      <dgm:prSet presAssocID="{36D795E9-73B5-46C6-BE9F-553FF17304C9}" presName="spaceRect" presStyleCnt="0"/>
      <dgm:spPr/>
    </dgm:pt>
    <dgm:pt modelId="{83AD79B5-D842-443C-888C-824E92A70EEF}" type="pres">
      <dgm:prSet presAssocID="{36D795E9-73B5-46C6-BE9F-553FF17304C9}" presName="parTx" presStyleLbl="revTx" presStyleIdx="4" presStyleCnt="5">
        <dgm:presLayoutVars>
          <dgm:chMax val="0"/>
          <dgm:chPref val="0"/>
        </dgm:presLayoutVars>
      </dgm:prSet>
      <dgm:spPr/>
    </dgm:pt>
  </dgm:ptLst>
  <dgm:cxnLst>
    <dgm:cxn modelId="{54D91F20-4B82-465B-9087-EE1E02E30662}" srcId="{931315C7-B93B-4FCE-B398-130629EA4913}" destId="{AC49F654-1970-4EDF-AF0C-004401A1A80F}" srcOrd="1" destOrd="0" parTransId="{14D52E08-3091-42A7-AC01-CAA0E6AE7745}" sibTransId="{283DF104-8712-435F-84E9-0A406CBCB897}"/>
    <dgm:cxn modelId="{6DCEB95E-0B1C-463E-B54E-1FD1117A2528}" srcId="{AC49F654-1970-4EDF-AF0C-004401A1A80F}" destId="{EAA5A39D-2ACE-4A3D-A324-7CD342A208EC}" srcOrd="0" destOrd="0" parTransId="{0DD89DAB-1A85-4D02-A2A4-E8DFFCBC3B95}" sibTransId="{96200927-D34B-48D4-8BA4-6896DBA3B6AB}"/>
    <dgm:cxn modelId="{9FF89D67-6A7B-4150-9474-288994685401}" srcId="{931315C7-B93B-4FCE-B398-130629EA4913}" destId="{3206E505-287C-4058-9DCF-B64087A52202}" srcOrd="0" destOrd="0" parTransId="{62E8F460-BD38-470B-81DC-043C36FB2D79}" sibTransId="{B77EBDBF-4E25-4384-ADA7-DC337E892F05}"/>
    <dgm:cxn modelId="{CB85344B-9CF8-49BA-BDE2-77AF89B5092E}" type="presOf" srcId="{AC49F654-1970-4EDF-AF0C-004401A1A80F}" destId="{A468CD2F-E76D-4EF7-83FF-2D50C7CF0D9D}" srcOrd="0" destOrd="0" presId="urn:microsoft.com/office/officeart/2018/2/layout/IconVerticalSolidList"/>
    <dgm:cxn modelId="{3A8D3980-5CA1-4921-8ECC-E1E75BDE1576}" type="presOf" srcId="{36D795E9-73B5-46C6-BE9F-553FF17304C9}" destId="{83AD79B5-D842-443C-888C-824E92A70EEF}" srcOrd="0" destOrd="0" presId="urn:microsoft.com/office/officeart/2018/2/layout/IconVerticalSolidList"/>
    <dgm:cxn modelId="{1958C399-91B0-43E1-85E9-02632D13C8BB}" type="presOf" srcId="{0220AF10-08DE-4F8D-856A-7183D044972E}" destId="{C9EE3EF3-C3B1-4D34-AB89-13B6ED5E9F87}" srcOrd="0" destOrd="0" presId="urn:microsoft.com/office/officeart/2018/2/layout/IconVerticalSolidList"/>
    <dgm:cxn modelId="{00DAC6C0-474F-49B3-A390-F1DE91172FE8}" type="presOf" srcId="{931315C7-B93B-4FCE-B398-130629EA4913}" destId="{41560045-A0FE-482E-BE3E-128DCBC27F53}" srcOrd="0" destOrd="0" presId="urn:microsoft.com/office/officeart/2018/2/layout/IconVerticalSolidList"/>
    <dgm:cxn modelId="{5F32A3C2-BF68-476C-866E-7366FC028F86}" type="presOf" srcId="{EAA5A39D-2ACE-4A3D-A324-7CD342A208EC}" destId="{197AC828-0950-4FC0-8AF0-81CBC13C5955}" srcOrd="0" destOrd="0" presId="urn:microsoft.com/office/officeart/2018/2/layout/IconVerticalSolidList"/>
    <dgm:cxn modelId="{B18027D5-B68E-48C3-B4F3-76AC6FCDB806}" type="presOf" srcId="{3206E505-287C-4058-9DCF-B64087A52202}" destId="{2C07AF5A-0F47-4CD6-90B3-797F7356B2C6}" srcOrd="0" destOrd="0" presId="urn:microsoft.com/office/officeart/2018/2/layout/IconVerticalSolidList"/>
    <dgm:cxn modelId="{83B728F6-B1DE-4BE1-AABC-5D9300D52089}" srcId="{931315C7-B93B-4FCE-B398-130629EA4913}" destId="{36D795E9-73B5-46C6-BE9F-553FF17304C9}" srcOrd="2" destOrd="0" parTransId="{C7079518-054B-4524-975D-866913904B05}" sibTransId="{50EE2CC4-18BD-479D-A88F-B6AC779416BB}"/>
    <dgm:cxn modelId="{2C428BF8-34A2-4A47-98B9-8B5A42425F8F}" srcId="{3206E505-287C-4058-9DCF-B64087A52202}" destId="{0220AF10-08DE-4F8D-856A-7183D044972E}" srcOrd="0" destOrd="0" parTransId="{8094A61B-5A45-4749-BE0C-4C668812A2A7}" sibTransId="{E447335C-0AF7-491D-A716-69C9E6947978}"/>
    <dgm:cxn modelId="{A9E9F8CA-E55B-4304-8E60-BD795C978BBB}" type="presParOf" srcId="{41560045-A0FE-482E-BE3E-128DCBC27F53}" destId="{7BEDAD00-1B72-4DD1-BB58-B72E0B7B997E}" srcOrd="0" destOrd="0" presId="urn:microsoft.com/office/officeart/2018/2/layout/IconVerticalSolidList"/>
    <dgm:cxn modelId="{B2941684-E87A-4E0D-9B89-8B967712ADC2}" type="presParOf" srcId="{7BEDAD00-1B72-4DD1-BB58-B72E0B7B997E}" destId="{1B4F1C67-9CE1-404E-9D0C-191CCD900B07}" srcOrd="0" destOrd="0" presId="urn:microsoft.com/office/officeart/2018/2/layout/IconVerticalSolidList"/>
    <dgm:cxn modelId="{949E8BB9-66CE-461A-A298-3AAB8F2DF707}" type="presParOf" srcId="{7BEDAD00-1B72-4DD1-BB58-B72E0B7B997E}" destId="{3F404A71-A9FB-45AB-B68D-C6EA7F8A6737}" srcOrd="1" destOrd="0" presId="urn:microsoft.com/office/officeart/2018/2/layout/IconVerticalSolidList"/>
    <dgm:cxn modelId="{E35970F0-289A-4980-AE8F-080EDD70E108}" type="presParOf" srcId="{7BEDAD00-1B72-4DD1-BB58-B72E0B7B997E}" destId="{F512CEDC-6067-44C2-BD9D-049E5DFBBE3A}" srcOrd="2" destOrd="0" presId="urn:microsoft.com/office/officeart/2018/2/layout/IconVerticalSolidList"/>
    <dgm:cxn modelId="{136E5171-50E5-4495-BBFC-E70A531A0143}" type="presParOf" srcId="{7BEDAD00-1B72-4DD1-BB58-B72E0B7B997E}" destId="{2C07AF5A-0F47-4CD6-90B3-797F7356B2C6}" srcOrd="3" destOrd="0" presId="urn:microsoft.com/office/officeart/2018/2/layout/IconVerticalSolidList"/>
    <dgm:cxn modelId="{DCFEE738-FBE6-490C-BCC9-EB0C2C8B8EAE}" type="presParOf" srcId="{7BEDAD00-1B72-4DD1-BB58-B72E0B7B997E}" destId="{C9EE3EF3-C3B1-4D34-AB89-13B6ED5E9F87}" srcOrd="4" destOrd="0" presId="urn:microsoft.com/office/officeart/2018/2/layout/IconVerticalSolidList"/>
    <dgm:cxn modelId="{841435E0-C295-48BB-83D9-D22C9CA23BC7}" type="presParOf" srcId="{41560045-A0FE-482E-BE3E-128DCBC27F53}" destId="{552ADA3C-0648-4468-85EC-AF9C7E383F0E}" srcOrd="1" destOrd="0" presId="urn:microsoft.com/office/officeart/2018/2/layout/IconVerticalSolidList"/>
    <dgm:cxn modelId="{3423CE86-2100-4F17-A3FB-E57806B7F733}" type="presParOf" srcId="{41560045-A0FE-482E-BE3E-128DCBC27F53}" destId="{AD605021-EFFD-4043-9806-8834FA499E48}" srcOrd="2" destOrd="0" presId="urn:microsoft.com/office/officeart/2018/2/layout/IconVerticalSolidList"/>
    <dgm:cxn modelId="{00BD9EEA-035D-47BD-85AD-83A4C9CF30B2}" type="presParOf" srcId="{AD605021-EFFD-4043-9806-8834FA499E48}" destId="{763C1272-59ED-477A-86D8-9AE140DACD47}" srcOrd="0" destOrd="0" presId="urn:microsoft.com/office/officeart/2018/2/layout/IconVerticalSolidList"/>
    <dgm:cxn modelId="{F8C1F269-4141-49CA-9387-4BD59D9953E3}" type="presParOf" srcId="{AD605021-EFFD-4043-9806-8834FA499E48}" destId="{77E63033-FE1B-47AA-9D57-C49AE85EEBC8}" srcOrd="1" destOrd="0" presId="urn:microsoft.com/office/officeart/2018/2/layout/IconVerticalSolidList"/>
    <dgm:cxn modelId="{5F7D1D5D-D6A3-4FC5-9C02-1518D56A2D53}" type="presParOf" srcId="{AD605021-EFFD-4043-9806-8834FA499E48}" destId="{8C3B44ED-9616-4641-B143-EFC287728E93}" srcOrd="2" destOrd="0" presId="urn:microsoft.com/office/officeart/2018/2/layout/IconVerticalSolidList"/>
    <dgm:cxn modelId="{24D9E256-EE63-42E1-AF1F-DFA169FCB49D}" type="presParOf" srcId="{AD605021-EFFD-4043-9806-8834FA499E48}" destId="{A468CD2F-E76D-4EF7-83FF-2D50C7CF0D9D}" srcOrd="3" destOrd="0" presId="urn:microsoft.com/office/officeart/2018/2/layout/IconVerticalSolidList"/>
    <dgm:cxn modelId="{C868C426-9BD2-4096-A730-2C3F6EA0F8CE}" type="presParOf" srcId="{AD605021-EFFD-4043-9806-8834FA499E48}" destId="{197AC828-0950-4FC0-8AF0-81CBC13C5955}" srcOrd="4" destOrd="0" presId="urn:microsoft.com/office/officeart/2018/2/layout/IconVerticalSolidList"/>
    <dgm:cxn modelId="{B2BE5555-F841-4A73-A69D-F7895045EE2E}" type="presParOf" srcId="{41560045-A0FE-482E-BE3E-128DCBC27F53}" destId="{B7E3B4AA-B55B-43BD-865F-D2FF37F58722}" srcOrd="3" destOrd="0" presId="urn:microsoft.com/office/officeart/2018/2/layout/IconVerticalSolidList"/>
    <dgm:cxn modelId="{13A456E7-6AA7-4BA0-BB2C-4EBDE2EF0179}" type="presParOf" srcId="{41560045-A0FE-482E-BE3E-128DCBC27F53}" destId="{49A5D16F-EF20-499A-8CF2-31AD6DD00CAB}" srcOrd="4" destOrd="0" presId="urn:microsoft.com/office/officeart/2018/2/layout/IconVerticalSolidList"/>
    <dgm:cxn modelId="{2CCE8F3C-235E-44E4-8CE6-7453B50B8855}" type="presParOf" srcId="{49A5D16F-EF20-499A-8CF2-31AD6DD00CAB}" destId="{9B863AE0-FA6F-4706-A5E1-078DB3495E81}" srcOrd="0" destOrd="0" presId="urn:microsoft.com/office/officeart/2018/2/layout/IconVerticalSolidList"/>
    <dgm:cxn modelId="{600830B0-7A68-4CF5-8776-23B02AE69180}" type="presParOf" srcId="{49A5D16F-EF20-499A-8CF2-31AD6DD00CAB}" destId="{8C30B379-DD43-4205-A02F-0EAFAE6610BB}" srcOrd="1" destOrd="0" presId="urn:microsoft.com/office/officeart/2018/2/layout/IconVerticalSolidList"/>
    <dgm:cxn modelId="{653CC5F6-132B-4E34-9CD4-BB2C80872987}" type="presParOf" srcId="{49A5D16F-EF20-499A-8CF2-31AD6DD00CAB}" destId="{D37FCD37-3839-4F3A-8C86-916C7D947AD7}" srcOrd="2" destOrd="0" presId="urn:microsoft.com/office/officeart/2018/2/layout/IconVerticalSolidList"/>
    <dgm:cxn modelId="{DF7769B1-8D91-44A1-9D22-7A35EBB9278A}" type="presParOf" srcId="{49A5D16F-EF20-499A-8CF2-31AD6DD00CAB}" destId="{83AD79B5-D842-443C-888C-824E92A70E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F5BE5-4EC3-4A25-BED5-232EABF907C9}">
      <dsp:nvSpPr>
        <dsp:cNvPr id="0" name=""/>
        <dsp:cNvSpPr/>
      </dsp:nvSpPr>
      <dsp:spPr>
        <a:xfrm>
          <a:off x="1242980" y="831953"/>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3312" y="876245"/>
        <a:ext cx="14277" cy="2855"/>
      </dsp:txXfrm>
    </dsp:sp>
    <dsp:sp modelId="{B27B799E-289C-49F5-909D-F496E49F7187}">
      <dsp:nvSpPr>
        <dsp:cNvPr id="0" name=""/>
        <dsp:cNvSpPr/>
      </dsp:nvSpPr>
      <dsp:spPr>
        <a:xfrm>
          <a:off x="3298" y="505228"/>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Math</a:t>
          </a:r>
          <a:endParaRPr lang="en-US" sz="1300" kern="1200"/>
        </a:p>
      </dsp:txBody>
      <dsp:txXfrm>
        <a:off x="3298" y="505228"/>
        <a:ext cx="1241482" cy="744889"/>
      </dsp:txXfrm>
    </dsp:sp>
    <dsp:sp modelId="{9EBC78A1-013D-4196-BF5E-ACB043F66FA2}">
      <dsp:nvSpPr>
        <dsp:cNvPr id="0" name=""/>
        <dsp:cNvSpPr/>
      </dsp:nvSpPr>
      <dsp:spPr>
        <a:xfrm>
          <a:off x="2770003" y="831953"/>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0335" y="876245"/>
        <a:ext cx="14277" cy="2855"/>
      </dsp:txXfrm>
    </dsp:sp>
    <dsp:sp modelId="{5026EFC5-734F-420E-8976-8A82F9FEA046}">
      <dsp:nvSpPr>
        <dsp:cNvPr id="0" name=""/>
        <dsp:cNvSpPr/>
      </dsp:nvSpPr>
      <dsp:spPr>
        <a:xfrm>
          <a:off x="1530321" y="505228"/>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Social Studies</a:t>
          </a:r>
          <a:endParaRPr lang="en-US" sz="1300" kern="1200"/>
        </a:p>
      </dsp:txBody>
      <dsp:txXfrm>
        <a:off x="1530321" y="505228"/>
        <a:ext cx="1241482" cy="744889"/>
      </dsp:txXfrm>
    </dsp:sp>
    <dsp:sp modelId="{C4A5C230-3BFF-46F3-B3BA-224FFA1EECF0}">
      <dsp:nvSpPr>
        <dsp:cNvPr id="0" name=""/>
        <dsp:cNvSpPr/>
      </dsp:nvSpPr>
      <dsp:spPr>
        <a:xfrm>
          <a:off x="624039" y="1248318"/>
          <a:ext cx="3054046" cy="254940"/>
        </a:xfrm>
        <a:custGeom>
          <a:avLst/>
          <a:gdLst/>
          <a:ahLst/>
          <a:cxnLst/>
          <a:rect l="0" t="0" r="0" b="0"/>
          <a:pathLst>
            <a:path>
              <a:moveTo>
                <a:pt x="3054046" y="0"/>
              </a:moveTo>
              <a:lnTo>
                <a:pt x="3054046" y="144570"/>
              </a:lnTo>
              <a:lnTo>
                <a:pt x="0" y="144570"/>
              </a:lnTo>
              <a:lnTo>
                <a:pt x="0" y="25494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4378" y="1374360"/>
        <a:ext cx="153368" cy="2855"/>
      </dsp:txXfrm>
    </dsp:sp>
    <dsp:sp modelId="{E1628BC0-FC38-41E4-89A0-A2AF6802C8D4}">
      <dsp:nvSpPr>
        <dsp:cNvPr id="0" name=""/>
        <dsp:cNvSpPr/>
      </dsp:nvSpPr>
      <dsp:spPr>
        <a:xfrm>
          <a:off x="3057344" y="505228"/>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English</a:t>
          </a:r>
          <a:endParaRPr lang="en-US" sz="1300" kern="1200"/>
        </a:p>
      </dsp:txBody>
      <dsp:txXfrm>
        <a:off x="3057344" y="505228"/>
        <a:ext cx="1241482" cy="744889"/>
      </dsp:txXfrm>
    </dsp:sp>
    <dsp:sp modelId="{CEB1B6F1-F28A-415A-A9D8-0143FE15C341}">
      <dsp:nvSpPr>
        <dsp:cNvPr id="0" name=""/>
        <dsp:cNvSpPr/>
      </dsp:nvSpPr>
      <dsp:spPr>
        <a:xfrm>
          <a:off x="1242980" y="1862383"/>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3312" y="1906676"/>
        <a:ext cx="14277" cy="2855"/>
      </dsp:txXfrm>
    </dsp:sp>
    <dsp:sp modelId="{5DE323B9-DEDE-4D2C-9CBF-E0F9FA54E42A}">
      <dsp:nvSpPr>
        <dsp:cNvPr id="0" name=""/>
        <dsp:cNvSpPr/>
      </dsp:nvSpPr>
      <dsp:spPr>
        <a:xfrm>
          <a:off x="3298" y="153565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Science</a:t>
          </a:r>
          <a:endParaRPr lang="en-US" sz="1300" kern="1200"/>
        </a:p>
      </dsp:txBody>
      <dsp:txXfrm>
        <a:off x="3298" y="1535659"/>
        <a:ext cx="1241482" cy="744889"/>
      </dsp:txXfrm>
    </dsp:sp>
    <dsp:sp modelId="{074CAE6E-D596-4CDE-A527-E5E4781E3000}">
      <dsp:nvSpPr>
        <dsp:cNvPr id="0" name=""/>
        <dsp:cNvSpPr/>
      </dsp:nvSpPr>
      <dsp:spPr>
        <a:xfrm>
          <a:off x="2770003" y="1862383"/>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0335" y="1906676"/>
        <a:ext cx="14277" cy="2855"/>
      </dsp:txXfrm>
    </dsp:sp>
    <dsp:sp modelId="{E644EC2A-8AED-4B44-9A95-792CA10A62F0}">
      <dsp:nvSpPr>
        <dsp:cNvPr id="0" name=""/>
        <dsp:cNvSpPr/>
      </dsp:nvSpPr>
      <dsp:spPr>
        <a:xfrm>
          <a:off x="1530321" y="153565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elective in World Language or Reading</a:t>
          </a:r>
          <a:endParaRPr lang="en-US" sz="1300" kern="1200"/>
        </a:p>
      </dsp:txBody>
      <dsp:txXfrm>
        <a:off x="1530321" y="1535659"/>
        <a:ext cx="1241482" cy="744889"/>
      </dsp:txXfrm>
    </dsp:sp>
    <dsp:sp modelId="{8D058C26-FDF1-459B-83AC-4697086B9A5D}">
      <dsp:nvSpPr>
        <dsp:cNvPr id="0" name=""/>
        <dsp:cNvSpPr/>
      </dsp:nvSpPr>
      <dsp:spPr>
        <a:xfrm>
          <a:off x="624039" y="2278748"/>
          <a:ext cx="3054046" cy="254940"/>
        </a:xfrm>
        <a:custGeom>
          <a:avLst/>
          <a:gdLst/>
          <a:ahLst/>
          <a:cxnLst/>
          <a:rect l="0" t="0" r="0" b="0"/>
          <a:pathLst>
            <a:path>
              <a:moveTo>
                <a:pt x="3054046" y="0"/>
              </a:moveTo>
              <a:lnTo>
                <a:pt x="3054046" y="144570"/>
              </a:lnTo>
              <a:lnTo>
                <a:pt x="0" y="144570"/>
              </a:lnTo>
              <a:lnTo>
                <a:pt x="0" y="25494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4378" y="2404791"/>
        <a:ext cx="153368" cy="2855"/>
      </dsp:txXfrm>
    </dsp:sp>
    <dsp:sp modelId="{1C680CDA-1246-479C-903B-E4CCB5F18C92}">
      <dsp:nvSpPr>
        <dsp:cNvPr id="0" name=""/>
        <dsp:cNvSpPr/>
      </dsp:nvSpPr>
      <dsp:spPr>
        <a:xfrm>
          <a:off x="3057344" y="153565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.5 PE</a:t>
          </a:r>
          <a:endParaRPr lang="en-US" sz="1300" kern="1200"/>
        </a:p>
      </dsp:txBody>
      <dsp:txXfrm>
        <a:off x="3057344" y="1535659"/>
        <a:ext cx="1241482" cy="744889"/>
      </dsp:txXfrm>
    </dsp:sp>
    <dsp:sp modelId="{93B7E314-0E0A-4C83-BF2C-72AA1913376F}">
      <dsp:nvSpPr>
        <dsp:cNvPr id="0" name=""/>
        <dsp:cNvSpPr/>
      </dsp:nvSpPr>
      <dsp:spPr>
        <a:xfrm>
          <a:off x="1242980" y="2892814"/>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63312" y="2937106"/>
        <a:ext cx="14277" cy="2855"/>
      </dsp:txXfrm>
    </dsp:sp>
    <dsp:sp modelId="{42B12ED5-59EE-4266-9324-9ACF64BA49DC}">
      <dsp:nvSpPr>
        <dsp:cNvPr id="0" name=""/>
        <dsp:cNvSpPr/>
      </dsp:nvSpPr>
      <dsp:spPr>
        <a:xfrm>
          <a:off x="3298" y="256608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1.0 other elective (band, tech, art, etc.)</a:t>
          </a:r>
          <a:endParaRPr lang="en-US" sz="1300" kern="1200"/>
        </a:p>
      </dsp:txBody>
      <dsp:txXfrm>
        <a:off x="3298" y="2566089"/>
        <a:ext cx="1241482" cy="744889"/>
      </dsp:txXfrm>
    </dsp:sp>
    <dsp:sp modelId="{557EF098-4E9F-4F81-8FA1-B549392768B3}">
      <dsp:nvSpPr>
        <dsp:cNvPr id="0" name=""/>
        <dsp:cNvSpPr/>
      </dsp:nvSpPr>
      <dsp:spPr>
        <a:xfrm>
          <a:off x="2770003" y="2892814"/>
          <a:ext cx="254940" cy="91440"/>
        </a:xfrm>
        <a:custGeom>
          <a:avLst/>
          <a:gdLst/>
          <a:ahLst/>
          <a:cxnLst/>
          <a:rect l="0" t="0" r="0" b="0"/>
          <a:pathLst>
            <a:path>
              <a:moveTo>
                <a:pt x="0" y="45720"/>
              </a:moveTo>
              <a:lnTo>
                <a:pt x="254940" y="4572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0335" y="2937106"/>
        <a:ext cx="14277" cy="2855"/>
      </dsp:txXfrm>
    </dsp:sp>
    <dsp:sp modelId="{7894BF8C-FC48-43BC-8EEC-8CF569B4AA0C}">
      <dsp:nvSpPr>
        <dsp:cNvPr id="0" name=""/>
        <dsp:cNvSpPr/>
      </dsp:nvSpPr>
      <dsp:spPr>
        <a:xfrm>
          <a:off x="1530321" y="256608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kern="1200" baseline="0"/>
            <a:t>.25 Success Plan</a:t>
          </a:r>
          <a:endParaRPr lang="en-US" sz="1300" kern="1200"/>
        </a:p>
      </dsp:txBody>
      <dsp:txXfrm>
        <a:off x="1530321" y="2566089"/>
        <a:ext cx="1241482" cy="744889"/>
      </dsp:txXfrm>
    </dsp:sp>
    <dsp:sp modelId="{20A25693-64E2-4759-B9C4-1CFEE2231B54}">
      <dsp:nvSpPr>
        <dsp:cNvPr id="0" name=""/>
        <dsp:cNvSpPr/>
      </dsp:nvSpPr>
      <dsp:spPr>
        <a:xfrm>
          <a:off x="624039" y="3309178"/>
          <a:ext cx="3054046" cy="254940"/>
        </a:xfrm>
        <a:custGeom>
          <a:avLst/>
          <a:gdLst/>
          <a:ahLst/>
          <a:cxnLst/>
          <a:rect l="0" t="0" r="0" b="0"/>
          <a:pathLst>
            <a:path>
              <a:moveTo>
                <a:pt x="3054046" y="0"/>
              </a:moveTo>
              <a:lnTo>
                <a:pt x="3054046" y="144570"/>
              </a:lnTo>
              <a:lnTo>
                <a:pt x="0" y="144570"/>
              </a:lnTo>
              <a:lnTo>
                <a:pt x="0" y="254940"/>
              </a:lnTo>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4378" y="3435221"/>
        <a:ext cx="153368" cy="2855"/>
      </dsp:txXfrm>
    </dsp:sp>
    <dsp:sp modelId="{536BCB79-2597-41AD-A010-3AF90D74C06A}">
      <dsp:nvSpPr>
        <dsp:cNvPr id="0" name=""/>
        <dsp:cNvSpPr/>
      </dsp:nvSpPr>
      <dsp:spPr>
        <a:xfrm>
          <a:off x="3057344" y="256608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b="1" kern="1200" baseline="0"/>
            <a:t>6.75 TOTAL CREDITS </a:t>
          </a:r>
          <a:endParaRPr lang="en-US" sz="1300" kern="1200"/>
        </a:p>
      </dsp:txBody>
      <dsp:txXfrm>
        <a:off x="3057344" y="2566089"/>
        <a:ext cx="1241482" cy="744889"/>
      </dsp:txXfrm>
    </dsp:sp>
    <dsp:sp modelId="{D7350A0F-E21D-4B5E-9065-C7A03843A9C2}">
      <dsp:nvSpPr>
        <dsp:cNvPr id="0" name=""/>
        <dsp:cNvSpPr/>
      </dsp:nvSpPr>
      <dsp:spPr>
        <a:xfrm>
          <a:off x="3298" y="3596519"/>
          <a:ext cx="1241482" cy="744889"/>
        </a:xfrm>
        <a:prstGeom prst="rect">
          <a:avLst/>
        </a:prstGeom>
        <a:blipFill>
          <a:blip xmlns:r="http://schemas.openxmlformats.org/officeDocument/2006/relationships" r:embed="rId1">
            <a:duotone>
              <a:schemeClr val="dk2">
                <a:hueOff val="0"/>
                <a:satOff val="0"/>
                <a:lumOff val="0"/>
                <a:alphaOff val="0"/>
                <a:shade val="88000"/>
                <a:lumMod val="88000"/>
              </a:schemeClr>
              <a:schemeClr val="dk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834" tIns="63856" rIns="60834" bIns="63856" numCol="1" spcCol="1270" anchor="ctr" anchorCtr="0">
          <a:noAutofit/>
        </a:bodyPr>
        <a:lstStyle/>
        <a:p>
          <a:pPr marL="0" lvl="0" indent="0" algn="ctr" defTabSz="577850">
            <a:lnSpc>
              <a:spcPct val="90000"/>
            </a:lnSpc>
            <a:spcBef>
              <a:spcPct val="0"/>
            </a:spcBef>
            <a:spcAft>
              <a:spcPct val="35000"/>
            </a:spcAft>
            <a:buNone/>
          </a:pPr>
          <a:r>
            <a:rPr lang="en-US" sz="1300" b="1" kern="1200" baseline="0"/>
            <a:t>Student DO NOT receive credit for Resource!</a:t>
          </a:r>
          <a:endParaRPr lang="en-US" sz="1300" kern="1200"/>
        </a:p>
      </dsp:txBody>
      <dsp:txXfrm>
        <a:off x="3298" y="3596519"/>
        <a:ext cx="1241482" cy="744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30039-BF1E-4698-A9C7-D79A60055A94}">
      <dsp:nvSpPr>
        <dsp:cNvPr id="0" name=""/>
        <dsp:cNvSpPr/>
      </dsp:nvSpPr>
      <dsp:spPr>
        <a:xfrm>
          <a:off x="0" y="591"/>
          <a:ext cx="5759656" cy="4970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513E8-57B4-4687-A9F5-9081B9FA1CD6}">
      <dsp:nvSpPr>
        <dsp:cNvPr id="0" name=""/>
        <dsp:cNvSpPr/>
      </dsp:nvSpPr>
      <dsp:spPr>
        <a:xfrm>
          <a:off x="150343" y="112417"/>
          <a:ext cx="273351" cy="273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78A847-7885-4344-A21F-9818E9C4FAB9}">
      <dsp:nvSpPr>
        <dsp:cNvPr id="0" name=""/>
        <dsp:cNvSpPr/>
      </dsp:nvSpPr>
      <dsp:spPr>
        <a:xfrm>
          <a:off x="574038" y="591"/>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4.0 credits of Math </a:t>
          </a:r>
          <a:endParaRPr lang="en-US" sz="1400" kern="1200"/>
        </a:p>
      </dsp:txBody>
      <dsp:txXfrm>
        <a:off x="574038" y="591"/>
        <a:ext cx="5185617" cy="497003"/>
      </dsp:txXfrm>
    </dsp:sp>
    <dsp:sp modelId="{1778F74F-2668-4397-97BB-DE2E9BB9F6C4}">
      <dsp:nvSpPr>
        <dsp:cNvPr id="0" name=""/>
        <dsp:cNvSpPr/>
      </dsp:nvSpPr>
      <dsp:spPr>
        <a:xfrm>
          <a:off x="0" y="621845"/>
          <a:ext cx="5759656" cy="4970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3C9D5-95C9-42AB-BBA4-62DF57EF39EA}">
      <dsp:nvSpPr>
        <dsp:cNvPr id="0" name=""/>
        <dsp:cNvSpPr/>
      </dsp:nvSpPr>
      <dsp:spPr>
        <a:xfrm>
          <a:off x="150343" y="733671"/>
          <a:ext cx="273351" cy="273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5FC68A-F20F-46EA-8E1B-CA821F036BE4}">
      <dsp:nvSpPr>
        <dsp:cNvPr id="0" name=""/>
        <dsp:cNvSpPr/>
      </dsp:nvSpPr>
      <dsp:spPr>
        <a:xfrm>
          <a:off x="574038" y="621845"/>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4.0 credits of Social Studies (Social Studies must be taken each year, once per year)</a:t>
          </a:r>
          <a:endParaRPr lang="en-US" sz="1400" kern="1200"/>
        </a:p>
      </dsp:txBody>
      <dsp:txXfrm>
        <a:off x="574038" y="621845"/>
        <a:ext cx="5185617" cy="497003"/>
      </dsp:txXfrm>
    </dsp:sp>
    <dsp:sp modelId="{1517A93C-3AF9-4B8A-8838-9660FBD0FAFB}">
      <dsp:nvSpPr>
        <dsp:cNvPr id="0" name=""/>
        <dsp:cNvSpPr/>
      </dsp:nvSpPr>
      <dsp:spPr>
        <a:xfrm>
          <a:off x="0" y="1243100"/>
          <a:ext cx="5759656" cy="4970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B0012-50DA-40B2-8274-D4D35B1EF2E1}">
      <dsp:nvSpPr>
        <dsp:cNvPr id="0" name=""/>
        <dsp:cNvSpPr/>
      </dsp:nvSpPr>
      <dsp:spPr>
        <a:xfrm>
          <a:off x="150343" y="1354926"/>
          <a:ext cx="273351" cy="273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B59F29-70A7-4881-AE93-48D98655BE10}">
      <dsp:nvSpPr>
        <dsp:cNvPr id="0" name=""/>
        <dsp:cNvSpPr/>
      </dsp:nvSpPr>
      <dsp:spPr>
        <a:xfrm>
          <a:off x="574038" y="1243100"/>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4.0 credits of English (English must be taken each year, once per year)</a:t>
          </a:r>
          <a:endParaRPr lang="en-US" sz="1400" kern="1200"/>
        </a:p>
      </dsp:txBody>
      <dsp:txXfrm>
        <a:off x="574038" y="1243100"/>
        <a:ext cx="5185617" cy="497003"/>
      </dsp:txXfrm>
    </dsp:sp>
    <dsp:sp modelId="{D10FF183-78D9-40DE-98A4-C1AADF9C93A9}">
      <dsp:nvSpPr>
        <dsp:cNvPr id="0" name=""/>
        <dsp:cNvSpPr/>
      </dsp:nvSpPr>
      <dsp:spPr>
        <a:xfrm>
          <a:off x="0" y="1864354"/>
          <a:ext cx="5759656" cy="4970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8AF4-1CE0-4AD9-B281-E2E1BBED8BE0}">
      <dsp:nvSpPr>
        <dsp:cNvPr id="0" name=""/>
        <dsp:cNvSpPr/>
      </dsp:nvSpPr>
      <dsp:spPr>
        <a:xfrm>
          <a:off x="150343" y="1976180"/>
          <a:ext cx="273351" cy="273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A762AF-9780-4C59-9DE9-0CB4B2124387}">
      <dsp:nvSpPr>
        <dsp:cNvPr id="0" name=""/>
        <dsp:cNvSpPr/>
      </dsp:nvSpPr>
      <dsp:spPr>
        <a:xfrm>
          <a:off x="574038" y="1864354"/>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3.0 credits of Science (EVERY 10</a:t>
          </a:r>
          <a:r>
            <a:rPr lang="en-US" sz="1400" kern="1200" baseline="30000"/>
            <a:t>th</a:t>
          </a:r>
          <a:r>
            <a:rPr lang="en-US" sz="1400" kern="1200" baseline="0"/>
            <a:t> grader takes Biology)</a:t>
          </a:r>
          <a:endParaRPr lang="en-US" sz="1400" kern="1200"/>
        </a:p>
      </dsp:txBody>
      <dsp:txXfrm>
        <a:off x="574038" y="1864354"/>
        <a:ext cx="5185617" cy="497003"/>
      </dsp:txXfrm>
    </dsp:sp>
    <dsp:sp modelId="{B54B01FA-8CE0-4C88-8191-5E558E8DA938}">
      <dsp:nvSpPr>
        <dsp:cNvPr id="0" name=""/>
        <dsp:cNvSpPr/>
      </dsp:nvSpPr>
      <dsp:spPr>
        <a:xfrm>
          <a:off x="0" y="2485608"/>
          <a:ext cx="5759656" cy="49700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B80CA6-18FB-47CD-A5E5-4E4030524762}">
      <dsp:nvSpPr>
        <dsp:cNvPr id="0" name=""/>
        <dsp:cNvSpPr/>
      </dsp:nvSpPr>
      <dsp:spPr>
        <a:xfrm>
          <a:off x="150343" y="2597434"/>
          <a:ext cx="273351" cy="273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902052-A014-464F-A18C-1FA4198F8912}">
      <dsp:nvSpPr>
        <dsp:cNvPr id="0" name=""/>
        <dsp:cNvSpPr/>
      </dsp:nvSpPr>
      <dsp:spPr>
        <a:xfrm>
          <a:off x="574038" y="2485608"/>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1.0 credit of PE</a:t>
          </a:r>
          <a:endParaRPr lang="en-US" sz="1400" kern="1200"/>
        </a:p>
      </dsp:txBody>
      <dsp:txXfrm>
        <a:off x="574038" y="2485608"/>
        <a:ext cx="5185617" cy="497003"/>
      </dsp:txXfrm>
    </dsp:sp>
    <dsp:sp modelId="{02BFDDCA-4B09-4C40-9243-7172BF94CB45}">
      <dsp:nvSpPr>
        <dsp:cNvPr id="0" name=""/>
        <dsp:cNvSpPr/>
      </dsp:nvSpPr>
      <dsp:spPr>
        <a:xfrm>
          <a:off x="0" y="3106863"/>
          <a:ext cx="5759656" cy="4970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63081-BCEC-4140-9EAF-5B369E25F945}">
      <dsp:nvSpPr>
        <dsp:cNvPr id="0" name=""/>
        <dsp:cNvSpPr/>
      </dsp:nvSpPr>
      <dsp:spPr>
        <a:xfrm>
          <a:off x="150343" y="3218689"/>
          <a:ext cx="273351" cy="2733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259B39-5445-44DD-A0DB-6B3CB565E1A1}">
      <dsp:nvSpPr>
        <dsp:cNvPr id="0" name=""/>
        <dsp:cNvSpPr/>
      </dsp:nvSpPr>
      <dsp:spPr>
        <a:xfrm>
          <a:off x="574038" y="3106863"/>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.50 credits for Success Plan</a:t>
          </a:r>
          <a:endParaRPr lang="en-US" sz="1400" kern="1200"/>
        </a:p>
      </dsp:txBody>
      <dsp:txXfrm>
        <a:off x="574038" y="3106863"/>
        <a:ext cx="5185617" cy="497003"/>
      </dsp:txXfrm>
    </dsp:sp>
    <dsp:sp modelId="{BA92942A-62E3-42D0-8996-A51503DA3200}">
      <dsp:nvSpPr>
        <dsp:cNvPr id="0" name=""/>
        <dsp:cNvSpPr/>
      </dsp:nvSpPr>
      <dsp:spPr>
        <a:xfrm>
          <a:off x="0" y="3728117"/>
          <a:ext cx="5759656" cy="4970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781C4-5C9D-4A16-A4FB-D03589B2431A}">
      <dsp:nvSpPr>
        <dsp:cNvPr id="0" name=""/>
        <dsp:cNvSpPr/>
      </dsp:nvSpPr>
      <dsp:spPr>
        <a:xfrm>
          <a:off x="150343" y="3839943"/>
          <a:ext cx="273351" cy="2733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F4432C-576F-430D-83A8-9171441C2979}">
      <dsp:nvSpPr>
        <dsp:cNvPr id="0" name=""/>
        <dsp:cNvSpPr/>
      </dsp:nvSpPr>
      <dsp:spPr>
        <a:xfrm>
          <a:off x="574038" y="3728117"/>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kern="1200" baseline="0"/>
            <a:t>10.75 electives (this includes World Language and any additional major subjects)</a:t>
          </a:r>
          <a:endParaRPr lang="en-US" sz="1400" kern="1200"/>
        </a:p>
      </dsp:txBody>
      <dsp:txXfrm>
        <a:off x="574038" y="3728117"/>
        <a:ext cx="5185617" cy="497003"/>
      </dsp:txXfrm>
    </dsp:sp>
    <dsp:sp modelId="{7DAB2539-5AC3-49FF-99CD-E11558E1027C}">
      <dsp:nvSpPr>
        <dsp:cNvPr id="0" name=""/>
        <dsp:cNvSpPr/>
      </dsp:nvSpPr>
      <dsp:spPr>
        <a:xfrm>
          <a:off x="0" y="4349371"/>
          <a:ext cx="5759656" cy="4970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44AC5-46C8-4DF6-9B6B-E2511C359377}">
      <dsp:nvSpPr>
        <dsp:cNvPr id="0" name=""/>
        <dsp:cNvSpPr/>
      </dsp:nvSpPr>
      <dsp:spPr>
        <a:xfrm>
          <a:off x="150343" y="4461197"/>
          <a:ext cx="273351" cy="27335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B4F541-108E-42B6-BB52-638A82A8C06B}">
      <dsp:nvSpPr>
        <dsp:cNvPr id="0" name=""/>
        <dsp:cNvSpPr/>
      </dsp:nvSpPr>
      <dsp:spPr>
        <a:xfrm>
          <a:off x="574038" y="4349371"/>
          <a:ext cx="5185617" cy="497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00" tIns="52600" rIns="52600" bIns="52600" numCol="1" spcCol="1270" anchor="ctr" anchorCtr="0">
          <a:noAutofit/>
        </a:bodyPr>
        <a:lstStyle/>
        <a:p>
          <a:pPr marL="0" lvl="0" indent="0" algn="l" defTabSz="622300">
            <a:lnSpc>
              <a:spcPct val="90000"/>
            </a:lnSpc>
            <a:spcBef>
              <a:spcPct val="0"/>
            </a:spcBef>
            <a:spcAft>
              <a:spcPct val="35000"/>
            </a:spcAft>
            <a:buNone/>
          </a:pPr>
          <a:r>
            <a:rPr lang="en-US" sz="1400" b="1" kern="1200" baseline="0"/>
            <a:t>TOTAL CREDITS = 27.25</a:t>
          </a:r>
          <a:endParaRPr lang="en-US" sz="1400" kern="1200"/>
        </a:p>
      </dsp:txBody>
      <dsp:txXfrm>
        <a:off x="574038" y="4349371"/>
        <a:ext cx="5185617" cy="497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7C0C0-2C29-4EAD-9565-F312B7B8F38C}">
      <dsp:nvSpPr>
        <dsp:cNvPr id="0" name=""/>
        <dsp:cNvSpPr/>
      </dsp:nvSpPr>
      <dsp:spPr>
        <a:xfrm>
          <a:off x="0" y="591"/>
          <a:ext cx="5759656" cy="138450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E968D3-47C9-407E-9508-78E39CA51702}">
      <dsp:nvSpPr>
        <dsp:cNvPr id="0" name=""/>
        <dsp:cNvSpPr/>
      </dsp:nvSpPr>
      <dsp:spPr>
        <a:xfrm>
          <a:off x="418814" y="312106"/>
          <a:ext cx="761480" cy="761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136A1B-52E9-415D-9A4A-F0BF799FBA1B}">
      <dsp:nvSpPr>
        <dsp:cNvPr id="0" name=""/>
        <dsp:cNvSpPr/>
      </dsp:nvSpPr>
      <dsp:spPr>
        <a:xfrm>
          <a:off x="1599108" y="591"/>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755650">
            <a:lnSpc>
              <a:spcPct val="90000"/>
            </a:lnSpc>
            <a:spcBef>
              <a:spcPct val="0"/>
            </a:spcBef>
            <a:spcAft>
              <a:spcPct val="35000"/>
            </a:spcAft>
            <a:buNone/>
          </a:pPr>
          <a:r>
            <a:rPr lang="en-US" sz="1700" b="1" kern="1200"/>
            <a:t>Organization of the School Day. </a:t>
          </a:r>
        </a:p>
        <a:p>
          <a:pPr marL="0" lvl="0" indent="0" algn="l" defTabSz="755650">
            <a:lnSpc>
              <a:spcPct val="90000"/>
            </a:lnSpc>
            <a:spcBef>
              <a:spcPct val="0"/>
            </a:spcBef>
            <a:spcAft>
              <a:spcPct val="35000"/>
            </a:spcAft>
            <a:buNone/>
          </a:pPr>
          <a:r>
            <a:rPr lang="en-US" sz="1700" kern="1200"/>
            <a:t>Block schedules are similar to a college course schedule: Most classes are 1 semester.</a:t>
          </a:r>
        </a:p>
      </dsp:txBody>
      <dsp:txXfrm>
        <a:off x="1599108" y="591"/>
        <a:ext cx="4160547" cy="1384509"/>
      </dsp:txXfrm>
    </dsp:sp>
    <dsp:sp modelId="{50A14E8C-B2B0-453C-B3D4-2E1B1F8DB755}">
      <dsp:nvSpPr>
        <dsp:cNvPr id="0" name=""/>
        <dsp:cNvSpPr/>
      </dsp:nvSpPr>
      <dsp:spPr>
        <a:xfrm>
          <a:off x="0" y="1731228"/>
          <a:ext cx="5759656" cy="138450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B7FD2-FDEE-4D01-B363-52F724F83EBB}">
      <dsp:nvSpPr>
        <dsp:cNvPr id="0" name=""/>
        <dsp:cNvSpPr/>
      </dsp:nvSpPr>
      <dsp:spPr>
        <a:xfrm>
          <a:off x="418814" y="2042743"/>
          <a:ext cx="761480" cy="761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83E2C3-C862-4EAA-AD6D-AA9FEF51428D}">
      <dsp:nvSpPr>
        <dsp:cNvPr id="0" name=""/>
        <dsp:cNvSpPr/>
      </dsp:nvSpPr>
      <dsp:spPr>
        <a:xfrm>
          <a:off x="1599108" y="1731228"/>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755650">
            <a:lnSpc>
              <a:spcPct val="90000"/>
            </a:lnSpc>
            <a:spcBef>
              <a:spcPct val="0"/>
            </a:spcBef>
            <a:spcAft>
              <a:spcPct val="35000"/>
            </a:spcAft>
            <a:buNone/>
          </a:pPr>
          <a:r>
            <a:rPr lang="en-US" sz="1700" kern="1200"/>
            <a:t>* Students can take four courses per marking period</a:t>
          </a:r>
        </a:p>
        <a:p>
          <a:pPr marL="0" lvl="0" indent="0" algn="l" defTabSz="755650">
            <a:lnSpc>
              <a:spcPct val="90000"/>
            </a:lnSpc>
            <a:spcBef>
              <a:spcPct val="0"/>
            </a:spcBef>
            <a:spcAft>
              <a:spcPct val="35000"/>
            </a:spcAft>
            <a:buNone/>
          </a:pPr>
          <a:r>
            <a:rPr lang="en-US" sz="1700" kern="1200"/>
            <a:t>*83 minutes each block</a:t>
          </a:r>
        </a:p>
      </dsp:txBody>
      <dsp:txXfrm>
        <a:off x="1599108" y="1731228"/>
        <a:ext cx="4160547" cy="1384509"/>
      </dsp:txXfrm>
    </dsp:sp>
    <dsp:sp modelId="{6D3FC12A-B263-4098-9C04-CB370E0605F1}">
      <dsp:nvSpPr>
        <dsp:cNvPr id="0" name=""/>
        <dsp:cNvSpPr/>
      </dsp:nvSpPr>
      <dsp:spPr>
        <a:xfrm>
          <a:off x="0" y="3461865"/>
          <a:ext cx="5759656" cy="138450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4A293-AFB8-46D7-A4A8-6586FB59E2E0}">
      <dsp:nvSpPr>
        <dsp:cNvPr id="0" name=""/>
        <dsp:cNvSpPr/>
      </dsp:nvSpPr>
      <dsp:spPr>
        <a:xfrm>
          <a:off x="418814" y="3773380"/>
          <a:ext cx="761480" cy="761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CA8A99-2BDE-43B2-9C68-0F3E7B6AAE24}">
      <dsp:nvSpPr>
        <dsp:cNvPr id="0" name=""/>
        <dsp:cNvSpPr/>
      </dsp:nvSpPr>
      <dsp:spPr>
        <a:xfrm>
          <a:off x="1599108" y="3461865"/>
          <a:ext cx="4160547" cy="1384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27" tIns="146527" rIns="146527" bIns="146527" numCol="1" spcCol="1270" anchor="ctr" anchorCtr="0">
          <a:noAutofit/>
        </a:bodyPr>
        <a:lstStyle/>
        <a:p>
          <a:pPr marL="0" lvl="0" indent="0" algn="l" defTabSz="755650">
            <a:lnSpc>
              <a:spcPct val="90000"/>
            </a:lnSpc>
            <a:spcBef>
              <a:spcPct val="0"/>
            </a:spcBef>
            <a:spcAft>
              <a:spcPct val="35000"/>
            </a:spcAft>
            <a:buNone/>
          </a:pPr>
          <a:r>
            <a:rPr lang="en-US" sz="1700" kern="1200"/>
            <a:t>* Allows for “doubling up” in a subject area. </a:t>
          </a:r>
        </a:p>
        <a:p>
          <a:pPr marL="0" lvl="0" indent="0" algn="l" defTabSz="755650">
            <a:lnSpc>
              <a:spcPct val="90000"/>
            </a:lnSpc>
            <a:spcBef>
              <a:spcPct val="0"/>
            </a:spcBef>
            <a:spcAft>
              <a:spcPct val="35000"/>
            </a:spcAft>
            <a:buNone/>
          </a:pPr>
          <a:r>
            <a:rPr lang="en-US" sz="1700" kern="1200"/>
            <a:t>Students can take multiple Math, Science and World Language classes in one year.</a:t>
          </a:r>
        </a:p>
      </dsp:txBody>
      <dsp:txXfrm>
        <a:off x="1599108" y="3461865"/>
        <a:ext cx="4160547" cy="13845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F1C67-9CE1-404E-9D0C-191CCD900B07}">
      <dsp:nvSpPr>
        <dsp:cNvPr id="0" name=""/>
        <dsp:cNvSpPr/>
      </dsp:nvSpPr>
      <dsp:spPr>
        <a:xfrm>
          <a:off x="-159713" y="8112"/>
          <a:ext cx="10960099" cy="1457678"/>
        </a:xfrm>
        <a:prstGeom prst="roundRect">
          <a:avLst>
            <a:gd name="adj" fmla="val 10000"/>
          </a:avLst>
        </a:prstGeom>
        <a:solidFill>
          <a:schemeClr val="accent1">
            <a:tint val="40000"/>
            <a:hueOff val="0"/>
            <a:satOff val="0"/>
            <a:lumOff val="0"/>
            <a:alphaOff val="0"/>
          </a:schemeClr>
        </a:solidFill>
        <a:ln>
          <a:solidFill>
            <a:schemeClr val="accent1"/>
          </a:solidFill>
        </a:ln>
        <a:effectLst/>
      </dsp:spPr>
      <dsp:style>
        <a:lnRef idx="0">
          <a:scrgbClr r="0" g="0" b="0"/>
        </a:lnRef>
        <a:fillRef idx="1">
          <a:scrgbClr r="0" g="0" b="0"/>
        </a:fillRef>
        <a:effectRef idx="0">
          <a:scrgbClr r="0" g="0" b="0"/>
        </a:effectRef>
        <a:fontRef idx="minor"/>
      </dsp:style>
    </dsp:sp>
    <dsp:sp modelId="{3F404A71-A9FB-45AB-B68D-C6EA7F8A6737}">
      <dsp:nvSpPr>
        <dsp:cNvPr id="0" name=""/>
        <dsp:cNvSpPr/>
      </dsp:nvSpPr>
      <dsp:spPr>
        <a:xfrm>
          <a:off x="281233" y="336090"/>
          <a:ext cx="801723" cy="801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7AF5A-0F47-4CD6-90B3-797F7356B2C6}">
      <dsp:nvSpPr>
        <dsp:cNvPr id="0" name=""/>
        <dsp:cNvSpPr/>
      </dsp:nvSpPr>
      <dsp:spPr>
        <a:xfrm>
          <a:off x="1420529" y="8112"/>
          <a:ext cx="5138796" cy="14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71" tIns="154271" rIns="154271" bIns="154271" numCol="1" spcCol="1270" anchor="ctr" anchorCtr="0">
          <a:noAutofit/>
        </a:bodyPr>
        <a:lstStyle/>
        <a:p>
          <a:pPr marL="0" lvl="0" indent="0" algn="l" defTabSz="1244600">
            <a:lnSpc>
              <a:spcPct val="100000"/>
            </a:lnSpc>
            <a:spcBef>
              <a:spcPct val="0"/>
            </a:spcBef>
            <a:spcAft>
              <a:spcPct val="35000"/>
            </a:spcAft>
            <a:buNone/>
          </a:pPr>
          <a:r>
            <a:rPr lang="en-US" sz="2800" kern="1200">
              <a:solidFill>
                <a:schemeClr val="tx1"/>
              </a:solidFill>
            </a:rPr>
            <a:t>PE/Health is required!</a:t>
          </a:r>
        </a:p>
      </dsp:txBody>
      <dsp:txXfrm>
        <a:off x="1420529" y="8112"/>
        <a:ext cx="5138796" cy="1457678"/>
      </dsp:txXfrm>
    </dsp:sp>
    <dsp:sp modelId="{C9EE3EF3-C3B1-4D34-AB89-13B6ED5E9F87}">
      <dsp:nvSpPr>
        <dsp:cNvPr id="0" name=""/>
        <dsp:cNvSpPr/>
      </dsp:nvSpPr>
      <dsp:spPr>
        <a:xfrm>
          <a:off x="6455949" y="8112"/>
          <a:ext cx="4341143" cy="14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71" tIns="154271" rIns="154271" bIns="154271" numCol="1" spcCol="1270" anchor="ctr" anchorCtr="0">
          <a:noAutofit/>
        </a:bodyPr>
        <a:lstStyle/>
        <a:p>
          <a:pPr marL="0" lvl="0" indent="0" algn="l" defTabSz="977900">
            <a:lnSpc>
              <a:spcPct val="100000"/>
            </a:lnSpc>
            <a:spcBef>
              <a:spcPct val="0"/>
            </a:spcBef>
            <a:spcAft>
              <a:spcPct val="35000"/>
            </a:spcAft>
            <a:buNone/>
          </a:pPr>
          <a:r>
            <a:rPr lang="en-US" sz="2200" kern="1200">
              <a:solidFill>
                <a:schemeClr val="tx1"/>
              </a:solidFill>
            </a:rPr>
            <a:t>Most students will take it during 10</a:t>
          </a:r>
          <a:r>
            <a:rPr lang="en-US" sz="2200" kern="1200" baseline="30000">
              <a:solidFill>
                <a:schemeClr val="tx1"/>
              </a:solidFill>
            </a:rPr>
            <a:t>th</a:t>
          </a:r>
          <a:r>
            <a:rPr lang="en-US" sz="2200" kern="1200">
              <a:solidFill>
                <a:schemeClr val="tx1"/>
              </a:solidFill>
            </a:rPr>
            <a:t>, so you should plan for this in your schedule.</a:t>
          </a:r>
        </a:p>
      </dsp:txBody>
      <dsp:txXfrm>
        <a:off x="6455949" y="8112"/>
        <a:ext cx="4341143" cy="1457678"/>
      </dsp:txXfrm>
    </dsp:sp>
    <dsp:sp modelId="{763C1272-59ED-477A-86D8-9AE140DACD47}">
      <dsp:nvSpPr>
        <dsp:cNvPr id="0" name=""/>
        <dsp:cNvSpPr/>
      </dsp:nvSpPr>
      <dsp:spPr>
        <a:xfrm>
          <a:off x="-159713" y="1830210"/>
          <a:ext cx="10960099" cy="1457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63033-FE1B-47AA-9D57-C49AE85EEBC8}">
      <dsp:nvSpPr>
        <dsp:cNvPr id="0" name=""/>
        <dsp:cNvSpPr/>
      </dsp:nvSpPr>
      <dsp:spPr>
        <a:xfrm>
          <a:off x="281233" y="2158188"/>
          <a:ext cx="801723" cy="801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8CD2F-E76D-4EF7-83FF-2D50C7CF0D9D}">
      <dsp:nvSpPr>
        <dsp:cNvPr id="0" name=""/>
        <dsp:cNvSpPr/>
      </dsp:nvSpPr>
      <dsp:spPr>
        <a:xfrm>
          <a:off x="1523904" y="1830210"/>
          <a:ext cx="4932045" cy="14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71" tIns="154271" rIns="154271" bIns="154271" numCol="1" spcCol="1270" anchor="ctr" anchorCtr="0">
          <a:noAutofit/>
        </a:bodyPr>
        <a:lstStyle/>
        <a:p>
          <a:pPr marL="0" lvl="0" indent="0" algn="l" defTabSz="1155700">
            <a:lnSpc>
              <a:spcPct val="100000"/>
            </a:lnSpc>
            <a:spcBef>
              <a:spcPct val="0"/>
            </a:spcBef>
            <a:spcAft>
              <a:spcPct val="35000"/>
            </a:spcAft>
            <a:buNone/>
          </a:pPr>
          <a:r>
            <a:rPr lang="en-US" sz="2600" kern="1200">
              <a:solidFill>
                <a:schemeClr val="tx1"/>
              </a:solidFill>
            </a:rPr>
            <a:t>Lunch &amp; Learn</a:t>
          </a:r>
        </a:p>
      </dsp:txBody>
      <dsp:txXfrm>
        <a:off x="1523904" y="1830210"/>
        <a:ext cx="4932045" cy="1457678"/>
      </dsp:txXfrm>
    </dsp:sp>
    <dsp:sp modelId="{197AC828-0950-4FC0-8AF0-81CBC13C5955}">
      <dsp:nvSpPr>
        <dsp:cNvPr id="0" name=""/>
        <dsp:cNvSpPr/>
      </dsp:nvSpPr>
      <dsp:spPr>
        <a:xfrm>
          <a:off x="6133229" y="1830210"/>
          <a:ext cx="4986584" cy="14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71" tIns="154271" rIns="154271" bIns="154271"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tx1"/>
              </a:solidFill>
            </a:rPr>
            <a:t>1 </a:t>
          </a:r>
          <a:r>
            <a:rPr lang="en-US" sz="1800" kern="1200" err="1">
              <a:solidFill>
                <a:schemeClr val="tx1"/>
              </a:solidFill>
            </a:rPr>
            <a:t>hr</a:t>
          </a:r>
          <a:r>
            <a:rPr lang="en-US" sz="1800" kern="1200">
              <a:solidFill>
                <a:schemeClr val="tx1"/>
              </a:solidFill>
            </a:rPr>
            <a:t> each day</a:t>
          </a:r>
        </a:p>
        <a:p>
          <a:pPr marL="0" lvl="0" indent="0" algn="l" defTabSz="800100">
            <a:lnSpc>
              <a:spcPct val="100000"/>
            </a:lnSpc>
            <a:spcBef>
              <a:spcPct val="0"/>
            </a:spcBef>
            <a:spcAft>
              <a:spcPct val="35000"/>
            </a:spcAft>
            <a:buNone/>
          </a:pPr>
          <a:r>
            <a:rPr lang="en-US" sz="1800" kern="1200">
              <a:solidFill>
                <a:schemeClr val="tx1"/>
              </a:solidFill>
            </a:rPr>
            <a:t>Access teachers or peer tutors for help</a:t>
          </a:r>
        </a:p>
        <a:p>
          <a:pPr marL="0" lvl="0" indent="0" algn="l" defTabSz="800100">
            <a:lnSpc>
              <a:spcPct val="100000"/>
            </a:lnSpc>
            <a:spcBef>
              <a:spcPct val="0"/>
            </a:spcBef>
            <a:spcAft>
              <a:spcPct val="35000"/>
            </a:spcAft>
            <a:buNone/>
          </a:pPr>
          <a:r>
            <a:rPr lang="en-US" sz="1800" kern="1200">
              <a:solidFill>
                <a:schemeClr val="tx1"/>
              </a:solidFill>
            </a:rPr>
            <a:t>You can eat, hang with friends, or use the gym</a:t>
          </a:r>
        </a:p>
      </dsp:txBody>
      <dsp:txXfrm>
        <a:off x="6133229" y="1830210"/>
        <a:ext cx="4986584" cy="1457678"/>
      </dsp:txXfrm>
    </dsp:sp>
    <dsp:sp modelId="{9B863AE0-FA6F-4706-A5E1-078DB3495E81}">
      <dsp:nvSpPr>
        <dsp:cNvPr id="0" name=""/>
        <dsp:cNvSpPr/>
      </dsp:nvSpPr>
      <dsp:spPr>
        <a:xfrm>
          <a:off x="-159713" y="3652308"/>
          <a:ext cx="10960099" cy="14576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B379-DD43-4205-A02F-0EAFAE6610BB}">
      <dsp:nvSpPr>
        <dsp:cNvPr id="0" name=""/>
        <dsp:cNvSpPr/>
      </dsp:nvSpPr>
      <dsp:spPr>
        <a:xfrm>
          <a:off x="281233" y="3980286"/>
          <a:ext cx="801723" cy="801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D79B5-D842-443C-888C-824E92A70EEF}">
      <dsp:nvSpPr>
        <dsp:cNvPr id="0" name=""/>
        <dsp:cNvSpPr/>
      </dsp:nvSpPr>
      <dsp:spPr>
        <a:xfrm>
          <a:off x="1523904" y="3652308"/>
          <a:ext cx="9273188" cy="1457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71" tIns="154271" rIns="154271" bIns="154271"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tx1"/>
              </a:solidFill>
            </a:rPr>
            <a:t>A/B elective options may not fit with every class. Taking a study hall opposite of a Music/Band/Choir class is a possibility- it is okay!  </a:t>
          </a:r>
        </a:p>
      </dsp:txBody>
      <dsp:txXfrm>
        <a:off x="1523904" y="3652308"/>
        <a:ext cx="9273188" cy="145767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40856E-D30A-4409-86F4-4C5BC609A4DB}" type="datetimeFigureOut">
              <a:rPr lang="en-US" smtClean="0"/>
              <a:t>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89D2F-4082-4EC5-9122-FAC0A65F623B}" type="slidenum">
              <a:rPr lang="en-US" smtClean="0"/>
              <a:t>‹#›</a:t>
            </a:fld>
            <a:endParaRPr lang="en-US"/>
          </a:p>
        </p:txBody>
      </p:sp>
    </p:spTree>
    <p:extLst>
      <p:ext uri="{BB962C8B-B14F-4D97-AF65-F5344CB8AC3E}">
        <p14:creationId xmlns:p14="http://schemas.microsoft.com/office/powerpoint/2010/main" val="72399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of us welcome the students</a:t>
            </a:r>
          </a:p>
        </p:txBody>
      </p:sp>
      <p:sp>
        <p:nvSpPr>
          <p:cNvPr id="4" name="Slide Number Placeholder 3"/>
          <p:cNvSpPr>
            <a:spLocks noGrp="1"/>
          </p:cNvSpPr>
          <p:nvPr>
            <p:ph type="sldNum" sz="quarter" idx="5"/>
          </p:nvPr>
        </p:nvSpPr>
        <p:spPr/>
        <p:txBody>
          <a:bodyPr/>
          <a:lstStyle/>
          <a:p>
            <a:fld id="{09289D2F-4082-4EC5-9122-FAC0A65F623B}" type="slidenum">
              <a:rPr lang="en-US" smtClean="0"/>
              <a:t>1</a:t>
            </a:fld>
            <a:endParaRPr lang="en-US"/>
          </a:p>
        </p:txBody>
      </p:sp>
    </p:spTree>
    <p:extLst>
      <p:ext uri="{BB962C8B-B14F-4D97-AF65-F5344CB8AC3E}">
        <p14:creationId xmlns:p14="http://schemas.microsoft.com/office/powerpoint/2010/main" val="347909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fld id="{6A2FC924-44CB-4AD4-BAA0-05932A5859D6}" type="slidenum">
              <a:rPr lang="en-US" smtClean="0"/>
              <a:t>10</a:t>
            </a:fld>
            <a:endParaRPr lang="en-US"/>
          </a:p>
        </p:txBody>
      </p:sp>
    </p:spTree>
    <p:extLst>
      <p:ext uri="{BB962C8B-B14F-4D97-AF65-F5344CB8AC3E}">
        <p14:creationId xmlns:p14="http://schemas.microsoft.com/office/powerpoint/2010/main" val="3398055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pPr>
              <a:defRPr/>
            </a:pPr>
            <a:fld id="{D626EEA1-E4DA-4029-BC25-432B7B946B83}" type="slidenum">
              <a:rPr lang="en-US" smtClean="0"/>
              <a:pPr>
                <a:defRPr/>
              </a:pPr>
              <a:t>11</a:t>
            </a:fld>
            <a:endParaRPr lang="en-US"/>
          </a:p>
        </p:txBody>
      </p:sp>
    </p:spTree>
    <p:extLst>
      <p:ext uri="{BB962C8B-B14F-4D97-AF65-F5344CB8AC3E}">
        <p14:creationId xmlns:p14="http://schemas.microsoft.com/office/powerpoint/2010/main" val="22218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pPr>
              <a:defRPr/>
            </a:pPr>
            <a:fld id="{D626EEA1-E4DA-4029-BC25-432B7B946B83}" type="slidenum">
              <a:rPr lang="en-US" smtClean="0"/>
              <a:pPr>
                <a:defRPr/>
              </a:pPr>
              <a:t>12</a:t>
            </a:fld>
            <a:endParaRPr lang="en-US"/>
          </a:p>
        </p:txBody>
      </p:sp>
    </p:spTree>
    <p:extLst>
      <p:ext uri="{BB962C8B-B14F-4D97-AF65-F5344CB8AC3E}">
        <p14:creationId xmlns:p14="http://schemas.microsoft.com/office/powerpoint/2010/main" val="429382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charset="2"/>
              <a:buNone/>
            </a:pPr>
            <a:r>
              <a:rPr lang="en-US" sz="2400"/>
              <a:t>Meghan</a:t>
            </a:r>
          </a:p>
          <a:p>
            <a:endParaRPr lang="en-US"/>
          </a:p>
        </p:txBody>
      </p:sp>
      <p:sp>
        <p:nvSpPr>
          <p:cNvPr id="4" name="Slide Number Placeholder 3"/>
          <p:cNvSpPr>
            <a:spLocks noGrp="1"/>
          </p:cNvSpPr>
          <p:nvPr>
            <p:ph type="sldNum" sz="quarter" idx="5"/>
          </p:nvPr>
        </p:nvSpPr>
        <p:spPr/>
        <p:txBody>
          <a:bodyPr/>
          <a:lstStyle/>
          <a:p>
            <a:pPr>
              <a:defRPr/>
            </a:pPr>
            <a:fld id="{D626EEA1-E4DA-4029-BC25-432B7B946B83}" type="slidenum">
              <a:rPr lang="en-US" smtClean="0"/>
              <a:pPr>
                <a:defRPr/>
              </a:pPr>
              <a:t>13</a:t>
            </a:fld>
            <a:endParaRPr lang="en-US"/>
          </a:p>
        </p:txBody>
      </p:sp>
    </p:spTree>
    <p:extLst>
      <p:ext uri="{BB962C8B-B14F-4D97-AF65-F5344CB8AC3E}">
        <p14:creationId xmlns:p14="http://schemas.microsoft.com/office/powerpoint/2010/main" val="30502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pPr>
              <a:defRPr/>
            </a:pPr>
            <a:fld id="{D626EEA1-E4DA-4029-BC25-432B7B946B83}" type="slidenum">
              <a:rPr lang="en-US" smtClean="0"/>
              <a:pPr>
                <a:defRPr/>
              </a:pPr>
              <a:t>14</a:t>
            </a:fld>
            <a:endParaRPr lang="en-US"/>
          </a:p>
        </p:txBody>
      </p:sp>
    </p:spTree>
    <p:extLst>
      <p:ext uri="{BB962C8B-B14F-4D97-AF65-F5344CB8AC3E}">
        <p14:creationId xmlns:p14="http://schemas.microsoft.com/office/powerpoint/2010/main" val="386007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15</a:t>
            </a:fld>
            <a:endParaRPr lang="en-US"/>
          </a:p>
        </p:txBody>
      </p:sp>
    </p:spTree>
    <p:extLst>
      <p:ext uri="{BB962C8B-B14F-4D97-AF65-F5344CB8AC3E}">
        <p14:creationId xmlns:p14="http://schemas.microsoft.com/office/powerpoint/2010/main" val="66562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16</a:t>
            </a:fld>
            <a:endParaRPr lang="en-US"/>
          </a:p>
        </p:txBody>
      </p:sp>
    </p:spTree>
    <p:extLst>
      <p:ext uri="{BB962C8B-B14F-4D97-AF65-F5344CB8AC3E}">
        <p14:creationId xmlns:p14="http://schemas.microsoft.com/office/powerpoint/2010/main" val="313002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17</a:t>
            </a:fld>
            <a:endParaRPr lang="en-US"/>
          </a:p>
        </p:txBody>
      </p:sp>
    </p:spTree>
    <p:extLst>
      <p:ext uri="{BB962C8B-B14F-4D97-AF65-F5344CB8AC3E}">
        <p14:creationId xmlns:p14="http://schemas.microsoft.com/office/powerpoint/2010/main" val="312312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18</a:t>
            </a:fld>
            <a:endParaRPr lang="en-US"/>
          </a:p>
        </p:txBody>
      </p:sp>
    </p:spTree>
    <p:extLst>
      <p:ext uri="{BB962C8B-B14F-4D97-AF65-F5344CB8AC3E}">
        <p14:creationId xmlns:p14="http://schemas.microsoft.com/office/powerpoint/2010/main" val="440446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19</a:t>
            </a:fld>
            <a:endParaRPr lang="en-US"/>
          </a:p>
        </p:txBody>
      </p:sp>
    </p:spTree>
    <p:extLst>
      <p:ext uri="{BB962C8B-B14F-4D97-AF65-F5344CB8AC3E}">
        <p14:creationId xmlns:p14="http://schemas.microsoft.com/office/powerpoint/2010/main" val="318552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Barb</a:t>
            </a:r>
          </a:p>
        </p:txBody>
      </p:sp>
      <p:sp>
        <p:nvSpPr>
          <p:cNvPr id="4" name="Slide Number Placeholder 3"/>
          <p:cNvSpPr>
            <a:spLocks noGrp="1"/>
          </p:cNvSpPr>
          <p:nvPr>
            <p:ph type="sldNum" sz="quarter" idx="10"/>
          </p:nvPr>
        </p:nvSpPr>
        <p:spPr/>
        <p:txBody>
          <a:bodyPr/>
          <a:lstStyle/>
          <a:p>
            <a:fld id="{09289D2F-4082-4EC5-9122-FAC0A65F623B}" type="slidenum">
              <a:rPr lang="en-US" smtClean="0"/>
              <a:t>2</a:t>
            </a:fld>
            <a:endParaRPr lang="en-US"/>
          </a:p>
        </p:txBody>
      </p:sp>
    </p:spTree>
    <p:extLst>
      <p:ext uri="{BB962C8B-B14F-4D97-AF65-F5344CB8AC3E}">
        <p14:creationId xmlns:p14="http://schemas.microsoft.com/office/powerpoint/2010/main" val="4267051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a:t>
            </a:r>
          </a:p>
        </p:txBody>
      </p:sp>
      <p:sp>
        <p:nvSpPr>
          <p:cNvPr id="4" name="Slide Number Placeholder 3"/>
          <p:cNvSpPr>
            <a:spLocks noGrp="1"/>
          </p:cNvSpPr>
          <p:nvPr>
            <p:ph type="sldNum" sz="quarter" idx="5"/>
          </p:nvPr>
        </p:nvSpPr>
        <p:spPr/>
        <p:txBody>
          <a:bodyPr/>
          <a:lstStyle/>
          <a:p>
            <a:fld id="{09289D2F-4082-4EC5-9122-FAC0A65F623B}" type="slidenum">
              <a:rPr lang="en-US" smtClean="0"/>
              <a:t>20</a:t>
            </a:fld>
            <a:endParaRPr lang="en-US"/>
          </a:p>
        </p:txBody>
      </p:sp>
    </p:spTree>
    <p:extLst>
      <p:ext uri="{BB962C8B-B14F-4D97-AF65-F5344CB8AC3E}">
        <p14:creationId xmlns:p14="http://schemas.microsoft.com/office/powerpoint/2010/main" val="428811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Barb</a:t>
            </a:r>
          </a:p>
        </p:txBody>
      </p:sp>
      <p:sp>
        <p:nvSpPr>
          <p:cNvPr id="4" name="Slide Number Placeholder 3"/>
          <p:cNvSpPr>
            <a:spLocks noGrp="1"/>
          </p:cNvSpPr>
          <p:nvPr>
            <p:ph type="sldNum" sz="quarter" idx="5"/>
          </p:nvPr>
        </p:nvSpPr>
        <p:spPr/>
        <p:txBody>
          <a:bodyPr/>
          <a:lstStyle/>
          <a:p>
            <a:fld id="{09289D2F-4082-4EC5-9122-FAC0A65F623B}" type="slidenum">
              <a:rPr lang="en-US" smtClean="0"/>
              <a:t>3</a:t>
            </a:fld>
            <a:endParaRPr lang="en-US"/>
          </a:p>
        </p:txBody>
      </p:sp>
    </p:spTree>
    <p:extLst>
      <p:ext uri="{BB962C8B-B14F-4D97-AF65-F5344CB8AC3E}">
        <p14:creationId xmlns:p14="http://schemas.microsoft.com/office/powerpoint/2010/main" val="383175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Barb</a:t>
            </a:r>
          </a:p>
        </p:txBody>
      </p:sp>
      <p:sp>
        <p:nvSpPr>
          <p:cNvPr id="4" name="Slide Number Placeholder 3"/>
          <p:cNvSpPr>
            <a:spLocks noGrp="1"/>
          </p:cNvSpPr>
          <p:nvPr>
            <p:ph type="sldNum" sz="quarter" idx="5"/>
          </p:nvPr>
        </p:nvSpPr>
        <p:spPr/>
        <p:txBody>
          <a:bodyPr/>
          <a:lstStyle/>
          <a:p>
            <a:fld id="{09289D2F-4082-4EC5-9122-FAC0A65F623B}" type="slidenum">
              <a:rPr lang="en-US" smtClean="0"/>
              <a:t>4</a:t>
            </a:fld>
            <a:endParaRPr lang="en-US"/>
          </a:p>
        </p:txBody>
      </p:sp>
    </p:spTree>
    <p:extLst>
      <p:ext uri="{BB962C8B-B14F-4D97-AF65-F5344CB8AC3E}">
        <p14:creationId xmlns:p14="http://schemas.microsoft.com/office/powerpoint/2010/main" val="32082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Barb</a:t>
            </a:r>
          </a:p>
        </p:txBody>
      </p:sp>
      <p:sp>
        <p:nvSpPr>
          <p:cNvPr id="4" name="Slide Number Placeholder 3"/>
          <p:cNvSpPr>
            <a:spLocks noGrp="1"/>
          </p:cNvSpPr>
          <p:nvPr>
            <p:ph type="sldNum" sz="quarter" idx="5"/>
          </p:nvPr>
        </p:nvSpPr>
        <p:spPr/>
        <p:txBody>
          <a:bodyPr/>
          <a:lstStyle/>
          <a:p>
            <a:fld id="{09289D2F-4082-4EC5-9122-FAC0A65F623B}" type="slidenum">
              <a:rPr lang="en-US" smtClean="0"/>
              <a:t>5</a:t>
            </a:fld>
            <a:endParaRPr lang="en-US"/>
          </a:p>
        </p:txBody>
      </p:sp>
    </p:spTree>
    <p:extLst>
      <p:ext uri="{BB962C8B-B14F-4D97-AF65-F5344CB8AC3E}">
        <p14:creationId xmlns:p14="http://schemas.microsoft.com/office/powerpoint/2010/main" val="169213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Barb</a:t>
            </a:r>
          </a:p>
        </p:txBody>
      </p:sp>
      <p:sp>
        <p:nvSpPr>
          <p:cNvPr id="4" name="Slide Number Placeholder 3"/>
          <p:cNvSpPr>
            <a:spLocks noGrp="1"/>
          </p:cNvSpPr>
          <p:nvPr>
            <p:ph type="sldNum" sz="quarter" idx="5"/>
          </p:nvPr>
        </p:nvSpPr>
        <p:spPr/>
        <p:txBody>
          <a:bodyPr/>
          <a:lstStyle/>
          <a:p>
            <a:fld id="{09289D2F-4082-4EC5-9122-FAC0A65F623B}" type="slidenum">
              <a:rPr lang="en-US" smtClean="0"/>
              <a:t>6</a:t>
            </a:fld>
            <a:endParaRPr lang="en-US"/>
          </a:p>
        </p:txBody>
      </p:sp>
    </p:spTree>
    <p:extLst>
      <p:ext uri="{BB962C8B-B14F-4D97-AF65-F5344CB8AC3E}">
        <p14:creationId xmlns:p14="http://schemas.microsoft.com/office/powerpoint/2010/main" val="54919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Barb</a:t>
            </a:r>
          </a:p>
        </p:txBody>
      </p:sp>
      <p:sp>
        <p:nvSpPr>
          <p:cNvPr id="4" name="Slide Number Placeholder 3"/>
          <p:cNvSpPr>
            <a:spLocks noGrp="1"/>
          </p:cNvSpPr>
          <p:nvPr>
            <p:ph type="sldNum" sz="quarter" idx="5"/>
          </p:nvPr>
        </p:nvSpPr>
        <p:spPr/>
        <p:txBody>
          <a:bodyPr/>
          <a:lstStyle/>
          <a:p>
            <a:fld id="{09289D2F-4082-4EC5-9122-FAC0A65F623B}" type="slidenum">
              <a:rPr lang="en-US" smtClean="0"/>
              <a:t>7</a:t>
            </a:fld>
            <a:endParaRPr lang="en-US"/>
          </a:p>
        </p:txBody>
      </p:sp>
    </p:spTree>
    <p:extLst>
      <p:ext uri="{BB962C8B-B14F-4D97-AF65-F5344CB8AC3E}">
        <p14:creationId xmlns:p14="http://schemas.microsoft.com/office/powerpoint/2010/main" val="45209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fld id="{6A2FC924-44CB-4AD4-BAA0-05932A5859D6}" type="slidenum">
              <a:rPr lang="en-US" smtClean="0"/>
              <a:t>8</a:t>
            </a:fld>
            <a:endParaRPr lang="en-US"/>
          </a:p>
        </p:txBody>
      </p:sp>
    </p:spTree>
    <p:extLst>
      <p:ext uri="{BB962C8B-B14F-4D97-AF65-F5344CB8AC3E}">
        <p14:creationId xmlns:p14="http://schemas.microsoft.com/office/powerpoint/2010/main" val="172163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Meghan</a:t>
            </a:r>
          </a:p>
        </p:txBody>
      </p:sp>
      <p:sp>
        <p:nvSpPr>
          <p:cNvPr id="4" name="Slide Number Placeholder 3"/>
          <p:cNvSpPr>
            <a:spLocks noGrp="1"/>
          </p:cNvSpPr>
          <p:nvPr>
            <p:ph type="sldNum" sz="quarter" idx="5"/>
          </p:nvPr>
        </p:nvSpPr>
        <p:spPr/>
        <p:txBody>
          <a:bodyPr/>
          <a:lstStyle/>
          <a:p>
            <a:fld id="{6A2FC924-44CB-4AD4-BAA0-05932A5859D6}" type="slidenum">
              <a:rPr lang="en-US" smtClean="0"/>
              <a:t>9</a:t>
            </a:fld>
            <a:endParaRPr lang="en-US"/>
          </a:p>
        </p:txBody>
      </p:sp>
    </p:spTree>
    <p:extLst>
      <p:ext uri="{BB962C8B-B14F-4D97-AF65-F5344CB8AC3E}">
        <p14:creationId xmlns:p14="http://schemas.microsoft.com/office/powerpoint/2010/main" val="3325165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64F8995-53EA-48B1-B1B8-2117D051459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8569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272891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54979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580625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2609536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EB686A-502A-4EB4-A110-571066AD389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53154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9EB686A-502A-4EB4-A110-571066AD389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347977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34170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2413067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3205347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301944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B686A-502A-4EB4-A110-571066AD389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239807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332654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EB686A-502A-4EB4-A110-571066AD389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43106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EB686A-502A-4EB4-A110-571066AD389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43436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B686A-502A-4EB4-A110-571066AD389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40873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402273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686A-502A-4EB4-A110-571066AD389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F8995-53EA-48B1-B1B8-2117D0514593}" type="slidenum">
              <a:rPr lang="en-US" smtClean="0"/>
              <a:t>‹#›</a:t>
            </a:fld>
            <a:endParaRPr lang="en-US"/>
          </a:p>
        </p:txBody>
      </p:sp>
    </p:spTree>
    <p:extLst>
      <p:ext uri="{BB962C8B-B14F-4D97-AF65-F5344CB8AC3E}">
        <p14:creationId xmlns:p14="http://schemas.microsoft.com/office/powerpoint/2010/main" val="147486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90000"/>
            <a:duotone>
              <a:schemeClr val="bg1">
                <a:shade val="48000"/>
                <a:satMod val="110000"/>
                <a:lumMod val="40000"/>
              </a:schemeClr>
              <a:schemeClr val="bg1">
                <a:tint val="90000"/>
                <a:lumMod val="106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9EB686A-502A-4EB4-A110-571066AD3899}" type="datetimeFigureOut">
              <a:rPr lang="en-US" smtClean="0"/>
              <a:t>1/3/2025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64F8995-53EA-48B1-B1B8-2117D0514593}" type="slidenum">
              <a:rPr lang="en-US" smtClean="0"/>
              <a:t>‹#›</a:t>
            </a:fld>
            <a:endParaRPr lang="en-US"/>
          </a:p>
        </p:txBody>
      </p:sp>
    </p:spTree>
    <p:extLst>
      <p:ext uri="{BB962C8B-B14F-4D97-AF65-F5344CB8AC3E}">
        <p14:creationId xmlns:p14="http://schemas.microsoft.com/office/powerpoint/2010/main" val="29433767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hyperlink" Target="mailto:tbryantgray@cbsd.org" TargetMode="External"/><Relationship Id="rId3" Type="http://schemas.openxmlformats.org/officeDocument/2006/relationships/hyperlink" Target="mailto:%20MPIERANGELI@CBSD.ORG" TargetMode="External"/><Relationship Id="rId7" Type="http://schemas.openxmlformats.org/officeDocument/2006/relationships/hyperlink" Target="mailto:wsandstrom@cbsd.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mrusso@cbsd.org" TargetMode="External"/><Relationship Id="rId11" Type="http://schemas.openxmlformats.org/officeDocument/2006/relationships/hyperlink" Target="mailto:mejones@cbsd.org" TargetMode="External"/><Relationship Id="rId5" Type="http://schemas.openxmlformats.org/officeDocument/2006/relationships/hyperlink" Target="mailto:gstriano@cbsd.org" TargetMode="External"/><Relationship Id="rId10" Type="http://schemas.openxmlformats.org/officeDocument/2006/relationships/hyperlink" Target="mailto:gmoustak@cbsd.org" TargetMode="External"/><Relationship Id="rId4" Type="http://schemas.openxmlformats.org/officeDocument/2006/relationships/hyperlink" Target="mailto:blouderback@cbsd.org" TargetMode="External"/><Relationship Id="rId9" Type="http://schemas.openxmlformats.org/officeDocument/2006/relationships/hyperlink" Target="mailto:tdurant@cbsd.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8"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6"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8" name="Rectangle 97">
            <a:extLst>
              <a:ext uri="{FF2B5EF4-FFF2-40B4-BE49-F238E27FC236}">
                <a16:creationId xmlns:a16="http://schemas.microsoft.com/office/drawing/2014/main" id="{81DCCE50-5BF6-42F8-A562-F8C543ADF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Title 3"/>
          <p:cNvSpPr>
            <a:spLocks noGrp="1"/>
          </p:cNvSpPr>
          <p:nvPr>
            <p:ph type="title"/>
          </p:nvPr>
        </p:nvSpPr>
        <p:spPr>
          <a:xfrm>
            <a:off x="506648" y="17873"/>
            <a:ext cx="5648960" cy="3352161"/>
          </a:xfrm>
        </p:spPr>
        <p:txBody>
          <a:bodyPr vert="horz" lIns="91440" tIns="45720" rIns="91440" bIns="45720" rtlCol="0" anchor="b">
            <a:normAutofit/>
          </a:bodyPr>
          <a:lstStyle/>
          <a:p>
            <a:pPr algn="ctr"/>
            <a:r>
              <a:rPr lang="en-US" sz="6800"/>
              <a:t>9th Grade Transition to CB EAST</a:t>
            </a:r>
          </a:p>
        </p:txBody>
      </p:sp>
      <p:sp>
        <p:nvSpPr>
          <p:cNvPr id="100" name="Rectangle 99">
            <a:extLst>
              <a:ext uri="{FF2B5EF4-FFF2-40B4-BE49-F238E27FC236}">
                <a16:creationId xmlns:a16="http://schemas.microsoft.com/office/drawing/2014/main" id="{D78A776B-E301-4D5C-A1B5-A17C1BE18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 name="Rectangle 101">
            <a:extLst>
              <a:ext uri="{FF2B5EF4-FFF2-40B4-BE49-F238E27FC236}">
                <a16:creationId xmlns:a16="http://schemas.microsoft.com/office/drawing/2014/main" id="{0DDFA573-E787-440F-8A24-6F6D3D54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12188952" cy="780581"/>
          </a:xfrm>
          <a:prstGeom prst="rect">
            <a:avLst/>
          </a:prstGeom>
          <a:gradFill flip="none" rotWithShape="1">
            <a:gsLst>
              <a:gs pos="49000">
                <a:schemeClr val="accent1"/>
              </a:gs>
              <a:gs pos="100000">
                <a:schemeClr val="accent1">
                  <a:lumMod val="62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 name="Picture 2" descr="See the source image">
            <a:extLst>
              <a:ext uri="{FF2B5EF4-FFF2-40B4-BE49-F238E27FC236}">
                <a16:creationId xmlns:a16="http://schemas.microsoft.com/office/drawing/2014/main" id="{F11B0B4C-80D1-4D62-A151-955B3EE622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8813"/>
          <a:stretch/>
        </p:blipFill>
        <p:spPr bwMode="auto">
          <a:xfrm>
            <a:off x="3112001" y="3429000"/>
            <a:ext cx="1355894" cy="17121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6850D1-4EC5-D892-6CFD-0A998418665C}"/>
              </a:ext>
            </a:extLst>
          </p:cNvPr>
          <p:cNvPicPr>
            <a:picLocks noChangeAspect="1"/>
          </p:cNvPicPr>
          <p:nvPr/>
        </p:nvPicPr>
        <p:blipFill>
          <a:blip r:embed="rId5"/>
          <a:stretch>
            <a:fillRect/>
          </a:stretch>
        </p:blipFill>
        <p:spPr>
          <a:xfrm>
            <a:off x="7302148" y="456877"/>
            <a:ext cx="3848158" cy="5021170"/>
          </a:xfrm>
          <a:prstGeom prst="rect">
            <a:avLst/>
          </a:prstGeom>
        </p:spPr>
      </p:pic>
    </p:spTree>
    <p:extLst>
      <p:ext uri="{BB962C8B-B14F-4D97-AF65-F5344CB8AC3E}">
        <p14:creationId xmlns:p14="http://schemas.microsoft.com/office/powerpoint/2010/main" val="338024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assroom sticker progress chart">
            <a:extLst>
              <a:ext uri="{FF2B5EF4-FFF2-40B4-BE49-F238E27FC236}">
                <a16:creationId xmlns:a16="http://schemas.microsoft.com/office/drawing/2014/main" id="{3F741B67-B169-BC1E-83B6-F3EB6991046A}"/>
              </a:ext>
            </a:extLst>
          </p:cNvPr>
          <p:cNvPicPr>
            <a:picLocks noChangeAspect="1"/>
          </p:cNvPicPr>
          <p:nvPr/>
        </p:nvPicPr>
        <p:blipFill rotWithShape="1">
          <a:blip r:embed="rId3">
            <a:duotone>
              <a:schemeClr val="bg2">
                <a:shade val="45000"/>
                <a:satMod val="135000"/>
              </a:schemeClr>
              <a:prstClr val="white"/>
            </a:duotone>
            <a:alphaModFix amt="25000"/>
          </a:blip>
          <a:srcRect b="19028"/>
          <a:stretch/>
        </p:blipFill>
        <p:spPr>
          <a:xfrm>
            <a:off x="20" y="10"/>
            <a:ext cx="11292820" cy="6857990"/>
          </a:xfrm>
          <a:prstGeom prst="rect">
            <a:avLst/>
          </a:prstGeom>
        </p:spPr>
      </p:pic>
      <p:sp>
        <p:nvSpPr>
          <p:cNvPr id="2" name="Title 1">
            <a:extLst>
              <a:ext uri="{FF2B5EF4-FFF2-40B4-BE49-F238E27FC236}">
                <a16:creationId xmlns:a16="http://schemas.microsoft.com/office/drawing/2014/main" id="{16C3F575-7F49-9F53-8D6A-EB6F4B172923}"/>
              </a:ext>
            </a:extLst>
          </p:cNvPr>
          <p:cNvSpPr>
            <a:spLocks noGrp="1"/>
          </p:cNvSpPr>
          <p:nvPr>
            <p:ph type="title"/>
          </p:nvPr>
        </p:nvSpPr>
        <p:spPr>
          <a:xfrm>
            <a:off x="342900" y="162560"/>
            <a:ext cx="10497378" cy="1325562"/>
          </a:xfrm>
        </p:spPr>
        <p:txBody>
          <a:bodyPr>
            <a:normAutofit/>
          </a:bodyPr>
          <a:lstStyle/>
          <a:p>
            <a:r>
              <a:rPr lang="en-US" sz="5400" u="sng"/>
              <a:t>BUILDING YOUR SCHEDULE</a:t>
            </a:r>
          </a:p>
        </p:txBody>
      </p:sp>
      <p:sp>
        <p:nvSpPr>
          <p:cNvPr id="3" name="Content Placeholder 2">
            <a:extLst>
              <a:ext uri="{FF2B5EF4-FFF2-40B4-BE49-F238E27FC236}">
                <a16:creationId xmlns:a16="http://schemas.microsoft.com/office/drawing/2014/main" id="{D507EBB6-DEFD-A256-3588-35449C902F47}"/>
              </a:ext>
            </a:extLst>
          </p:cNvPr>
          <p:cNvSpPr>
            <a:spLocks noGrp="1"/>
          </p:cNvSpPr>
          <p:nvPr>
            <p:ph idx="1"/>
          </p:nvPr>
        </p:nvSpPr>
        <p:spPr>
          <a:xfrm>
            <a:off x="342900" y="1379739"/>
            <a:ext cx="10730260" cy="4544450"/>
          </a:xfrm>
        </p:spPr>
        <p:txBody>
          <a:bodyPr>
            <a:normAutofit fontScale="92500"/>
          </a:bodyPr>
          <a:lstStyle/>
          <a:p>
            <a:pPr>
              <a:buClr>
                <a:srgbClr val="FFFF00"/>
              </a:buClr>
              <a:buSzPct val="125000"/>
              <a:buFont typeface="Wingdings" panose="05000000000000000000" pitchFamily="2" charset="2"/>
              <a:buChar char="ü"/>
            </a:pPr>
            <a:r>
              <a:rPr lang="en-US" sz="2800"/>
              <a:t>AP Classes are </a:t>
            </a:r>
            <a:r>
              <a:rPr lang="en-US" sz="2800" u="sng">
                <a:solidFill>
                  <a:srgbClr val="C00000"/>
                </a:solidFill>
              </a:rPr>
              <a:t>college level courses </a:t>
            </a:r>
            <a:r>
              <a:rPr lang="en-US" sz="2800"/>
              <a:t>designed by the College Board!</a:t>
            </a:r>
          </a:p>
          <a:p>
            <a:pPr>
              <a:buClr>
                <a:srgbClr val="FFFF00"/>
              </a:buClr>
              <a:buSzPct val="125000"/>
              <a:buFont typeface="Wingdings" panose="05000000000000000000" pitchFamily="2" charset="2"/>
              <a:buChar char="ü"/>
            </a:pPr>
            <a:r>
              <a:rPr lang="en-US" sz="2800"/>
              <a:t>Reading &amp; Writing expectations will be much higher than Honors.</a:t>
            </a:r>
          </a:p>
          <a:p>
            <a:pPr>
              <a:buClr>
                <a:srgbClr val="FFFF00"/>
              </a:buClr>
              <a:buSzPct val="125000"/>
              <a:buFont typeface="Wingdings" panose="05000000000000000000" pitchFamily="2" charset="2"/>
              <a:buChar char="ü"/>
            </a:pPr>
            <a:r>
              <a:rPr lang="en-US" sz="2800"/>
              <a:t>For MOST students, there will be a period of adjustment.</a:t>
            </a:r>
          </a:p>
          <a:p>
            <a:pPr>
              <a:buClr>
                <a:srgbClr val="FFFF00"/>
              </a:buClr>
              <a:buSzPct val="125000"/>
              <a:buFont typeface="Wingdings" panose="05000000000000000000" pitchFamily="2" charset="2"/>
              <a:buChar char="ü"/>
            </a:pPr>
            <a:r>
              <a:rPr lang="en-US" sz="2800"/>
              <a:t>Time &amp; stress management are important! If you typically don’t handle time and stress well, this could be an issue with a rigorous schedule. </a:t>
            </a:r>
          </a:p>
          <a:p>
            <a:pPr>
              <a:buClr>
                <a:srgbClr val="FFFF00"/>
              </a:buClr>
              <a:buSzPct val="125000"/>
              <a:buFont typeface="Wingdings" panose="05000000000000000000" pitchFamily="2" charset="2"/>
              <a:buChar char="ü"/>
            </a:pPr>
            <a:r>
              <a:rPr lang="en-US" sz="2800"/>
              <a:t>9</a:t>
            </a:r>
            <a:r>
              <a:rPr lang="en-US" sz="2800" baseline="30000"/>
              <a:t>th</a:t>
            </a:r>
            <a:r>
              <a:rPr lang="en-US" sz="2800"/>
              <a:t> grade teacher recommendations are valuable.  Your current teachers know you well and will make an informed recommendation.  </a:t>
            </a:r>
          </a:p>
          <a:p>
            <a:pPr>
              <a:buClr>
                <a:srgbClr val="FFFF00"/>
              </a:buClr>
              <a:buSzPct val="125000"/>
              <a:buFont typeface="Wingdings" panose="05000000000000000000" pitchFamily="2" charset="2"/>
              <a:buChar char="ü"/>
            </a:pPr>
            <a:endParaRPr lang="en-US" sz="2800"/>
          </a:p>
          <a:p>
            <a:pPr>
              <a:buClr>
                <a:srgbClr val="FFFF00"/>
              </a:buClr>
              <a:buSzPct val="125000"/>
              <a:buFont typeface="Wingdings" panose="05000000000000000000" pitchFamily="2" charset="2"/>
              <a:buChar char="ü"/>
            </a:pPr>
            <a:endParaRPr lang="en-US" sz="2800"/>
          </a:p>
          <a:p>
            <a:pPr>
              <a:buClr>
                <a:srgbClr val="FFFF00"/>
              </a:buClr>
              <a:buSzPct val="125000"/>
              <a:buFont typeface="Wingdings" panose="05000000000000000000" pitchFamily="2" charset="2"/>
              <a:buChar char="ü"/>
            </a:pPr>
            <a:endParaRPr lang="en-US" sz="2600"/>
          </a:p>
          <a:p>
            <a:pPr marL="0" indent="0">
              <a:buClr>
                <a:srgbClr val="FFFF00"/>
              </a:buClr>
              <a:buSzPct val="125000"/>
              <a:buNone/>
            </a:pPr>
            <a:endParaRPr lang="en-US"/>
          </a:p>
          <a:p>
            <a:pPr lvl="1">
              <a:buClr>
                <a:srgbClr val="FFFF00"/>
              </a:buClr>
              <a:buSzPct val="125000"/>
              <a:buFont typeface="Wingdings" panose="05000000000000000000" pitchFamily="2" charset="2"/>
              <a:buChar char="ü"/>
            </a:pPr>
            <a:endParaRPr lang="en-US"/>
          </a:p>
        </p:txBody>
      </p:sp>
    </p:spTree>
    <p:extLst>
      <p:ext uri="{BB962C8B-B14F-4D97-AF65-F5344CB8AC3E}">
        <p14:creationId xmlns:p14="http://schemas.microsoft.com/office/powerpoint/2010/main" val="39862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1" y="304800"/>
            <a:ext cx="11582397" cy="1676400"/>
          </a:xfrm>
        </p:spPr>
        <p:txBody>
          <a:bodyPr/>
          <a:lstStyle/>
          <a:p>
            <a:pPr algn="ctr">
              <a:defRPr/>
            </a:pPr>
            <a:r>
              <a:rPr lang="en-US" sz="3200" b="1"/>
              <a:t>Sample Standard Schedule</a:t>
            </a:r>
            <a:br>
              <a:rPr lang="en-US" sz="3600"/>
            </a:br>
            <a:r>
              <a:rPr lang="en-US" sz="2400" b="1"/>
              <a:t>1 Block=.5 credit</a:t>
            </a:r>
            <a:br>
              <a:rPr lang="en-US" sz="2400" b="1"/>
            </a:br>
            <a:r>
              <a:rPr lang="en-US" sz="2400" b="1"/>
              <a:t>2 Blocks=1.0 credit</a:t>
            </a:r>
            <a:br>
              <a:rPr lang="en-US" sz="1800" b="1"/>
            </a:br>
            <a:endParaRPr lang="en-US" sz="2800"/>
          </a:p>
        </p:txBody>
      </p:sp>
      <p:graphicFrame>
        <p:nvGraphicFramePr>
          <p:cNvPr id="4" name="Group 64"/>
          <p:cNvGraphicFramePr>
            <a:graphicFrameLocks noGrp="1"/>
          </p:cNvGraphicFramePr>
          <p:nvPr>
            <p:extLst>
              <p:ext uri="{D42A27DB-BD31-4B8C-83A1-F6EECF244321}">
                <p14:modId xmlns:p14="http://schemas.microsoft.com/office/powerpoint/2010/main" val="727792947"/>
              </p:ext>
            </p:extLst>
          </p:nvPr>
        </p:nvGraphicFramePr>
        <p:xfrm>
          <a:off x="304801" y="1802296"/>
          <a:ext cx="11648660" cy="4750905"/>
        </p:xfrm>
        <a:graphic>
          <a:graphicData uri="http://schemas.openxmlformats.org/drawingml/2006/table">
            <a:tbl>
              <a:tblPr/>
              <a:tblGrid>
                <a:gridCol w="2329183">
                  <a:extLst>
                    <a:ext uri="{9D8B030D-6E8A-4147-A177-3AD203B41FA5}">
                      <a16:colId xmlns:a16="http://schemas.microsoft.com/office/drawing/2014/main" val="20000"/>
                    </a:ext>
                  </a:extLst>
                </a:gridCol>
                <a:gridCol w="2329181">
                  <a:extLst>
                    <a:ext uri="{9D8B030D-6E8A-4147-A177-3AD203B41FA5}">
                      <a16:colId xmlns:a16="http://schemas.microsoft.com/office/drawing/2014/main" val="20001"/>
                    </a:ext>
                  </a:extLst>
                </a:gridCol>
                <a:gridCol w="2331932">
                  <a:extLst>
                    <a:ext uri="{9D8B030D-6E8A-4147-A177-3AD203B41FA5}">
                      <a16:colId xmlns:a16="http://schemas.microsoft.com/office/drawing/2014/main" val="20002"/>
                    </a:ext>
                  </a:extLst>
                </a:gridCol>
                <a:gridCol w="2329183">
                  <a:extLst>
                    <a:ext uri="{9D8B030D-6E8A-4147-A177-3AD203B41FA5}">
                      <a16:colId xmlns:a16="http://schemas.microsoft.com/office/drawing/2014/main" val="20003"/>
                    </a:ext>
                  </a:extLst>
                </a:gridCol>
                <a:gridCol w="2329181">
                  <a:extLst>
                    <a:ext uri="{9D8B030D-6E8A-4147-A177-3AD203B41FA5}">
                      <a16:colId xmlns:a16="http://schemas.microsoft.com/office/drawing/2014/main" val="20004"/>
                    </a:ext>
                  </a:extLst>
                </a:gridCol>
              </a:tblGrid>
              <a:tr h="8739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1</a:t>
                      </a:r>
                      <a:r>
                        <a:rPr kumimoji="0" lang="en-US" sz="1800" b="1" i="0" u="none" strike="noStrike" cap="none" normalizeH="0" baseline="30000">
                          <a:ln>
                            <a:noFill/>
                          </a:ln>
                          <a:solidFill>
                            <a:schemeClr val="tx1"/>
                          </a:solidFill>
                          <a:effectLst/>
                          <a:latin typeface="Tahoma" pitchFamily="34" charset="0"/>
                        </a:rPr>
                        <a:t>st</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2</a:t>
                      </a:r>
                      <a:r>
                        <a:rPr kumimoji="0" lang="en-US" sz="1800" b="1" i="0" u="none" strike="noStrike" cap="none" normalizeH="0" baseline="30000">
                          <a:ln>
                            <a:noFill/>
                          </a:ln>
                          <a:solidFill>
                            <a:schemeClr val="tx1"/>
                          </a:solidFill>
                          <a:effectLst/>
                          <a:latin typeface="Tahoma" pitchFamily="34" charset="0"/>
                        </a:rPr>
                        <a:t>nd</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3</a:t>
                      </a:r>
                      <a:r>
                        <a:rPr kumimoji="0" lang="en-US" sz="1800" b="1" i="0" u="none" strike="noStrike" cap="none" normalizeH="0" baseline="30000">
                          <a:ln>
                            <a:noFill/>
                          </a:ln>
                          <a:solidFill>
                            <a:schemeClr val="bg1"/>
                          </a:solidFill>
                          <a:effectLst/>
                          <a:latin typeface="Tahoma" pitchFamily="34" charset="0"/>
                        </a:rPr>
                        <a:t>rd</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4</a:t>
                      </a:r>
                      <a:r>
                        <a:rPr kumimoji="0" lang="en-US" sz="1800" b="1" i="0" u="none" strike="noStrike" cap="none" normalizeH="0" baseline="30000">
                          <a:ln>
                            <a:noFill/>
                          </a:ln>
                          <a:solidFill>
                            <a:schemeClr val="bg1"/>
                          </a:solidFill>
                          <a:effectLst/>
                          <a:latin typeface="Tahoma" pitchFamily="34" charset="0"/>
                        </a:rPr>
                        <a:t>th</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9612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1"/>
                  </a:ext>
                </a:extLst>
              </a:tr>
              <a:tr h="10092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Journalism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PE/Health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112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Biology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Biology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895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tx1"/>
                          </a:solidFill>
                          <a:effectLst/>
                          <a:latin typeface="Tahoma" pitchFamily="34" charset="0"/>
                        </a:rPr>
                        <a:t>Intro to Law</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Astronomy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Accounting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Accounting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9B3AFC9C-8736-246C-BB5B-0311AB9785CF}"/>
              </a:ext>
            </a:extLst>
          </p:cNvPr>
          <p:cNvSpPr/>
          <p:nvPr/>
        </p:nvSpPr>
        <p:spPr>
          <a:xfrm>
            <a:off x="2610678" y="2637183"/>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0B49F0-766C-BF90-8770-F52DA9DE6F61}"/>
              </a:ext>
            </a:extLst>
          </p:cNvPr>
          <p:cNvSpPr/>
          <p:nvPr/>
        </p:nvSpPr>
        <p:spPr>
          <a:xfrm>
            <a:off x="2610678" y="3637721"/>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8DD9D3-62EA-4E23-0C00-7850E5668546}"/>
              </a:ext>
            </a:extLst>
          </p:cNvPr>
          <p:cNvSpPr/>
          <p:nvPr/>
        </p:nvSpPr>
        <p:spPr>
          <a:xfrm>
            <a:off x="2610678" y="4664764"/>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E06664-160A-8D22-DDB1-DF625CFE60CC}"/>
              </a:ext>
            </a:extLst>
          </p:cNvPr>
          <p:cNvSpPr/>
          <p:nvPr/>
        </p:nvSpPr>
        <p:spPr>
          <a:xfrm>
            <a:off x="7282070" y="264380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0751B-758D-DC8D-65D1-906995F6B253}"/>
              </a:ext>
            </a:extLst>
          </p:cNvPr>
          <p:cNvSpPr/>
          <p:nvPr/>
        </p:nvSpPr>
        <p:spPr>
          <a:xfrm>
            <a:off x="7288696" y="467138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0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1" y="304800"/>
            <a:ext cx="11582397" cy="1676400"/>
          </a:xfrm>
        </p:spPr>
        <p:txBody>
          <a:bodyPr/>
          <a:lstStyle/>
          <a:p>
            <a:pPr algn="ctr">
              <a:defRPr/>
            </a:pPr>
            <a:r>
              <a:rPr lang="en-US" sz="3200" b="1"/>
              <a:t>Sample AP Schedule</a:t>
            </a:r>
            <a:br>
              <a:rPr lang="en-US" sz="3600"/>
            </a:br>
            <a:r>
              <a:rPr lang="en-US" sz="2400" b="1"/>
              <a:t>1 Block=.5 credit</a:t>
            </a:r>
            <a:br>
              <a:rPr lang="en-US" sz="2400" b="1"/>
            </a:br>
            <a:r>
              <a:rPr lang="en-US" sz="2400" b="1"/>
              <a:t>2 Blocks=1.0 credit</a:t>
            </a:r>
            <a:br>
              <a:rPr lang="en-US" sz="1800" b="1"/>
            </a:br>
            <a:endParaRPr lang="en-US" sz="2800"/>
          </a:p>
        </p:txBody>
      </p:sp>
      <p:graphicFrame>
        <p:nvGraphicFramePr>
          <p:cNvPr id="4" name="Group 64"/>
          <p:cNvGraphicFramePr>
            <a:graphicFrameLocks noGrp="1"/>
          </p:cNvGraphicFramePr>
          <p:nvPr>
            <p:extLst>
              <p:ext uri="{D42A27DB-BD31-4B8C-83A1-F6EECF244321}">
                <p14:modId xmlns:p14="http://schemas.microsoft.com/office/powerpoint/2010/main" val="3795592529"/>
              </p:ext>
            </p:extLst>
          </p:nvPr>
        </p:nvGraphicFramePr>
        <p:xfrm>
          <a:off x="304801" y="1802296"/>
          <a:ext cx="11648660" cy="4765754"/>
        </p:xfrm>
        <a:graphic>
          <a:graphicData uri="http://schemas.openxmlformats.org/drawingml/2006/table">
            <a:tbl>
              <a:tblPr/>
              <a:tblGrid>
                <a:gridCol w="2329183">
                  <a:extLst>
                    <a:ext uri="{9D8B030D-6E8A-4147-A177-3AD203B41FA5}">
                      <a16:colId xmlns:a16="http://schemas.microsoft.com/office/drawing/2014/main" val="20000"/>
                    </a:ext>
                  </a:extLst>
                </a:gridCol>
                <a:gridCol w="2329181">
                  <a:extLst>
                    <a:ext uri="{9D8B030D-6E8A-4147-A177-3AD203B41FA5}">
                      <a16:colId xmlns:a16="http://schemas.microsoft.com/office/drawing/2014/main" val="20001"/>
                    </a:ext>
                  </a:extLst>
                </a:gridCol>
                <a:gridCol w="2331932">
                  <a:extLst>
                    <a:ext uri="{9D8B030D-6E8A-4147-A177-3AD203B41FA5}">
                      <a16:colId xmlns:a16="http://schemas.microsoft.com/office/drawing/2014/main" val="20002"/>
                    </a:ext>
                  </a:extLst>
                </a:gridCol>
                <a:gridCol w="2329183">
                  <a:extLst>
                    <a:ext uri="{9D8B030D-6E8A-4147-A177-3AD203B41FA5}">
                      <a16:colId xmlns:a16="http://schemas.microsoft.com/office/drawing/2014/main" val="20003"/>
                    </a:ext>
                  </a:extLst>
                </a:gridCol>
                <a:gridCol w="2329181">
                  <a:extLst>
                    <a:ext uri="{9D8B030D-6E8A-4147-A177-3AD203B41FA5}">
                      <a16:colId xmlns:a16="http://schemas.microsoft.com/office/drawing/2014/main" val="20004"/>
                    </a:ext>
                  </a:extLst>
                </a:gridCol>
              </a:tblGrid>
              <a:tr h="8739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1</a:t>
                      </a:r>
                      <a:r>
                        <a:rPr kumimoji="0" lang="en-US" sz="1800" b="1" i="0" u="none" strike="noStrike" cap="none" normalizeH="0" baseline="30000">
                          <a:ln>
                            <a:noFill/>
                          </a:ln>
                          <a:solidFill>
                            <a:schemeClr val="tx1"/>
                          </a:solidFill>
                          <a:effectLst/>
                          <a:latin typeface="Tahoma" pitchFamily="34" charset="0"/>
                        </a:rPr>
                        <a:t>st</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2</a:t>
                      </a:r>
                      <a:r>
                        <a:rPr kumimoji="0" lang="en-US" sz="1800" b="1" i="0" u="none" strike="noStrike" cap="none" normalizeH="0" baseline="30000">
                          <a:ln>
                            <a:noFill/>
                          </a:ln>
                          <a:solidFill>
                            <a:schemeClr val="tx1"/>
                          </a:solidFill>
                          <a:effectLst/>
                          <a:latin typeface="Tahoma" pitchFamily="34" charset="0"/>
                        </a:rPr>
                        <a:t>nd</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3</a:t>
                      </a:r>
                      <a:r>
                        <a:rPr kumimoji="0" lang="en-US" sz="1800" b="1" i="0" u="none" strike="noStrike" cap="none" normalizeH="0" baseline="30000">
                          <a:ln>
                            <a:noFill/>
                          </a:ln>
                          <a:solidFill>
                            <a:schemeClr val="bg1"/>
                          </a:solidFill>
                          <a:effectLst/>
                          <a:latin typeface="Tahoma" pitchFamily="34" charset="0"/>
                        </a:rPr>
                        <a:t>rd</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4</a:t>
                      </a:r>
                      <a:r>
                        <a:rPr kumimoji="0" lang="en-US" sz="1800" b="1" i="0" u="none" strike="noStrike" cap="none" normalizeH="0" baseline="30000">
                          <a:ln>
                            <a:noFill/>
                          </a:ln>
                          <a:solidFill>
                            <a:schemeClr val="bg1"/>
                          </a:solidFill>
                          <a:effectLst/>
                          <a:latin typeface="Tahoma" pitchFamily="34" charset="0"/>
                        </a:rPr>
                        <a:t>th</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9612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1"/>
                  </a:ext>
                </a:extLst>
              </a:tr>
              <a:tr h="10092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AP European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AP European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History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AP European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History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PE/Health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112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Biology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Biology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895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tx1"/>
                          </a:solidFill>
                          <a:effectLst/>
                          <a:latin typeface="Tahoma" pitchFamily="34" charset="0"/>
                        </a:rPr>
                        <a:t>Intro to Law</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Astronomy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Accounting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Accounting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9B3AFC9C-8736-246C-BB5B-0311AB9785CF}"/>
              </a:ext>
            </a:extLst>
          </p:cNvPr>
          <p:cNvSpPr/>
          <p:nvPr/>
        </p:nvSpPr>
        <p:spPr>
          <a:xfrm>
            <a:off x="2610678" y="2637183"/>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0B49F0-766C-BF90-8770-F52DA9DE6F61}"/>
              </a:ext>
            </a:extLst>
          </p:cNvPr>
          <p:cNvSpPr/>
          <p:nvPr/>
        </p:nvSpPr>
        <p:spPr>
          <a:xfrm>
            <a:off x="2610677" y="3637721"/>
            <a:ext cx="7001673"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8DD9D3-62EA-4E23-0C00-7850E5668546}"/>
              </a:ext>
            </a:extLst>
          </p:cNvPr>
          <p:cNvSpPr/>
          <p:nvPr/>
        </p:nvSpPr>
        <p:spPr>
          <a:xfrm>
            <a:off x="2610678" y="4664764"/>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E06664-160A-8D22-DDB1-DF625CFE60CC}"/>
              </a:ext>
            </a:extLst>
          </p:cNvPr>
          <p:cNvSpPr/>
          <p:nvPr/>
        </p:nvSpPr>
        <p:spPr>
          <a:xfrm>
            <a:off x="7282070" y="264380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0751B-758D-DC8D-65D1-906995F6B253}"/>
              </a:ext>
            </a:extLst>
          </p:cNvPr>
          <p:cNvSpPr/>
          <p:nvPr/>
        </p:nvSpPr>
        <p:spPr>
          <a:xfrm>
            <a:off x="7288696" y="467138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14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1" y="304800"/>
            <a:ext cx="11582397" cy="1676400"/>
          </a:xfrm>
        </p:spPr>
        <p:txBody>
          <a:bodyPr/>
          <a:lstStyle/>
          <a:p>
            <a:pPr algn="ctr">
              <a:defRPr/>
            </a:pPr>
            <a:r>
              <a:rPr lang="en-US" sz="3200" b="1"/>
              <a:t>Sample MBIT Schedule</a:t>
            </a:r>
            <a:br>
              <a:rPr lang="en-US" sz="3600"/>
            </a:br>
            <a:r>
              <a:rPr lang="en-US" sz="2400" b="1"/>
              <a:t>1 Block=.5 credit</a:t>
            </a:r>
            <a:br>
              <a:rPr lang="en-US" sz="2400" b="1"/>
            </a:br>
            <a:r>
              <a:rPr lang="en-US" sz="2400" b="1"/>
              <a:t>2 Blocks=1.0 credit</a:t>
            </a:r>
            <a:br>
              <a:rPr lang="en-US" sz="1800" b="1"/>
            </a:br>
            <a:endParaRPr lang="en-US" sz="2800"/>
          </a:p>
        </p:txBody>
      </p:sp>
      <p:graphicFrame>
        <p:nvGraphicFramePr>
          <p:cNvPr id="4" name="Group 64"/>
          <p:cNvGraphicFramePr>
            <a:graphicFrameLocks noGrp="1"/>
          </p:cNvGraphicFramePr>
          <p:nvPr>
            <p:extLst>
              <p:ext uri="{D42A27DB-BD31-4B8C-83A1-F6EECF244321}">
                <p14:modId xmlns:p14="http://schemas.microsoft.com/office/powerpoint/2010/main" val="753910909"/>
              </p:ext>
            </p:extLst>
          </p:nvPr>
        </p:nvGraphicFramePr>
        <p:xfrm>
          <a:off x="304801" y="1802296"/>
          <a:ext cx="11648660" cy="4750905"/>
        </p:xfrm>
        <a:graphic>
          <a:graphicData uri="http://schemas.openxmlformats.org/drawingml/2006/table">
            <a:tbl>
              <a:tblPr/>
              <a:tblGrid>
                <a:gridCol w="2329183">
                  <a:extLst>
                    <a:ext uri="{9D8B030D-6E8A-4147-A177-3AD203B41FA5}">
                      <a16:colId xmlns:a16="http://schemas.microsoft.com/office/drawing/2014/main" val="20000"/>
                    </a:ext>
                  </a:extLst>
                </a:gridCol>
                <a:gridCol w="2329181">
                  <a:extLst>
                    <a:ext uri="{9D8B030D-6E8A-4147-A177-3AD203B41FA5}">
                      <a16:colId xmlns:a16="http://schemas.microsoft.com/office/drawing/2014/main" val="20001"/>
                    </a:ext>
                  </a:extLst>
                </a:gridCol>
                <a:gridCol w="2331932">
                  <a:extLst>
                    <a:ext uri="{9D8B030D-6E8A-4147-A177-3AD203B41FA5}">
                      <a16:colId xmlns:a16="http://schemas.microsoft.com/office/drawing/2014/main" val="20002"/>
                    </a:ext>
                  </a:extLst>
                </a:gridCol>
                <a:gridCol w="2329183">
                  <a:extLst>
                    <a:ext uri="{9D8B030D-6E8A-4147-A177-3AD203B41FA5}">
                      <a16:colId xmlns:a16="http://schemas.microsoft.com/office/drawing/2014/main" val="20003"/>
                    </a:ext>
                  </a:extLst>
                </a:gridCol>
                <a:gridCol w="2329181">
                  <a:extLst>
                    <a:ext uri="{9D8B030D-6E8A-4147-A177-3AD203B41FA5}">
                      <a16:colId xmlns:a16="http://schemas.microsoft.com/office/drawing/2014/main" val="20004"/>
                    </a:ext>
                  </a:extLst>
                </a:gridCol>
              </a:tblGrid>
              <a:tr h="8739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1</a:t>
                      </a:r>
                      <a:r>
                        <a:rPr kumimoji="0" lang="en-US" sz="1800" b="1" i="0" u="none" strike="noStrike" cap="none" normalizeH="0" baseline="30000">
                          <a:ln>
                            <a:noFill/>
                          </a:ln>
                          <a:solidFill>
                            <a:schemeClr val="tx1"/>
                          </a:solidFill>
                          <a:effectLst/>
                          <a:latin typeface="Tahoma" pitchFamily="34" charset="0"/>
                        </a:rPr>
                        <a:t>st</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2</a:t>
                      </a:r>
                      <a:r>
                        <a:rPr kumimoji="0" lang="en-US" sz="1800" b="1" i="0" u="none" strike="noStrike" cap="none" normalizeH="0" baseline="30000">
                          <a:ln>
                            <a:noFill/>
                          </a:ln>
                          <a:solidFill>
                            <a:schemeClr val="tx1"/>
                          </a:solidFill>
                          <a:effectLst/>
                          <a:latin typeface="Tahoma" pitchFamily="34" charset="0"/>
                        </a:rPr>
                        <a:t>nd</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3</a:t>
                      </a:r>
                      <a:r>
                        <a:rPr kumimoji="0" lang="en-US" sz="1800" b="1" i="0" u="none" strike="noStrike" cap="none" normalizeH="0" baseline="30000">
                          <a:ln>
                            <a:noFill/>
                          </a:ln>
                          <a:solidFill>
                            <a:schemeClr val="bg1"/>
                          </a:solidFill>
                          <a:effectLst/>
                          <a:latin typeface="Tahoma" pitchFamily="34" charset="0"/>
                        </a:rPr>
                        <a:t>rd</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4</a:t>
                      </a:r>
                      <a:r>
                        <a:rPr kumimoji="0" lang="en-US" sz="1800" b="1" i="0" u="none" strike="noStrike" cap="none" normalizeH="0" baseline="30000">
                          <a:ln>
                            <a:noFill/>
                          </a:ln>
                          <a:solidFill>
                            <a:schemeClr val="bg1"/>
                          </a:solidFill>
                          <a:effectLst/>
                          <a:latin typeface="Tahoma" pitchFamily="34" charset="0"/>
                        </a:rPr>
                        <a:t>th</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9612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Biology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Biology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1"/>
                  </a:ext>
                </a:extLst>
              </a:tr>
              <a:tr h="10092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Geometry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112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MBIT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895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tx1"/>
                          </a:solidFill>
                          <a:effectLst/>
                          <a:latin typeface="Tahoma" pitchFamily="34" charset="0"/>
                        </a:rPr>
                        <a:t>MBIT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MBIT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9B3AFC9C-8736-246C-BB5B-0311AB9785CF}"/>
              </a:ext>
            </a:extLst>
          </p:cNvPr>
          <p:cNvSpPr/>
          <p:nvPr/>
        </p:nvSpPr>
        <p:spPr>
          <a:xfrm>
            <a:off x="2610678" y="2637182"/>
            <a:ext cx="9342782" cy="199444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0B49F0-766C-BF90-8770-F52DA9DE6F61}"/>
              </a:ext>
            </a:extLst>
          </p:cNvPr>
          <p:cNvSpPr/>
          <p:nvPr/>
        </p:nvSpPr>
        <p:spPr>
          <a:xfrm>
            <a:off x="2604051" y="4631630"/>
            <a:ext cx="9349409" cy="1921569"/>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4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1" y="304800"/>
            <a:ext cx="11582397" cy="1676400"/>
          </a:xfrm>
        </p:spPr>
        <p:txBody>
          <a:bodyPr/>
          <a:lstStyle/>
          <a:p>
            <a:pPr algn="ctr">
              <a:defRPr/>
            </a:pPr>
            <a:r>
              <a:rPr lang="en-US" sz="3200" b="1"/>
              <a:t>Sample music Schedule</a:t>
            </a:r>
            <a:br>
              <a:rPr lang="en-US" sz="3600"/>
            </a:br>
            <a:r>
              <a:rPr lang="en-US" sz="2400" b="1"/>
              <a:t>1 Block=.5 credit</a:t>
            </a:r>
            <a:br>
              <a:rPr lang="en-US" sz="2400" b="1"/>
            </a:br>
            <a:r>
              <a:rPr lang="en-US" sz="2400" b="1"/>
              <a:t>2 Blocks=1.0 credit</a:t>
            </a:r>
            <a:br>
              <a:rPr lang="en-US" sz="1800" b="1"/>
            </a:br>
            <a:endParaRPr lang="en-US" sz="2800"/>
          </a:p>
        </p:txBody>
      </p:sp>
      <p:graphicFrame>
        <p:nvGraphicFramePr>
          <p:cNvPr id="4" name="Group 64"/>
          <p:cNvGraphicFramePr>
            <a:graphicFrameLocks noGrp="1"/>
          </p:cNvGraphicFramePr>
          <p:nvPr>
            <p:extLst>
              <p:ext uri="{D42A27DB-BD31-4B8C-83A1-F6EECF244321}">
                <p14:modId xmlns:p14="http://schemas.microsoft.com/office/powerpoint/2010/main" val="3879659469"/>
              </p:ext>
            </p:extLst>
          </p:nvPr>
        </p:nvGraphicFramePr>
        <p:xfrm>
          <a:off x="318054" y="1723536"/>
          <a:ext cx="11648660" cy="5373674"/>
        </p:xfrm>
        <a:graphic>
          <a:graphicData uri="http://schemas.openxmlformats.org/drawingml/2006/table">
            <a:tbl>
              <a:tblPr/>
              <a:tblGrid>
                <a:gridCol w="2329183">
                  <a:extLst>
                    <a:ext uri="{9D8B030D-6E8A-4147-A177-3AD203B41FA5}">
                      <a16:colId xmlns:a16="http://schemas.microsoft.com/office/drawing/2014/main" val="20000"/>
                    </a:ext>
                  </a:extLst>
                </a:gridCol>
                <a:gridCol w="2329181">
                  <a:extLst>
                    <a:ext uri="{9D8B030D-6E8A-4147-A177-3AD203B41FA5}">
                      <a16:colId xmlns:a16="http://schemas.microsoft.com/office/drawing/2014/main" val="20001"/>
                    </a:ext>
                  </a:extLst>
                </a:gridCol>
                <a:gridCol w="2365098">
                  <a:extLst>
                    <a:ext uri="{9D8B030D-6E8A-4147-A177-3AD203B41FA5}">
                      <a16:colId xmlns:a16="http://schemas.microsoft.com/office/drawing/2014/main" val="20002"/>
                    </a:ext>
                  </a:extLst>
                </a:gridCol>
                <a:gridCol w="2296017">
                  <a:extLst>
                    <a:ext uri="{9D8B030D-6E8A-4147-A177-3AD203B41FA5}">
                      <a16:colId xmlns:a16="http://schemas.microsoft.com/office/drawing/2014/main" val="20003"/>
                    </a:ext>
                  </a:extLst>
                </a:gridCol>
                <a:gridCol w="2329181">
                  <a:extLst>
                    <a:ext uri="{9D8B030D-6E8A-4147-A177-3AD203B41FA5}">
                      <a16:colId xmlns:a16="http://schemas.microsoft.com/office/drawing/2014/main" val="20004"/>
                    </a:ext>
                  </a:extLst>
                </a:gridCol>
              </a:tblGrid>
              <a:tr h="8739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1</a:t>
                      </a:r>
                      <a:r>
                        <a:rPr kumimoji="0" lang="en-US" sz="1800" b="1" i="0" u="none" strike="noStrike" cap="none" normalizeH="0" baseline="30000">
                          <a:ln>
                            <a:noFill/>
                          </a:ln>
                          <a:solidFill>
                            <a:schemeClr val="tx1"/>
                          </a:solidFill>
                          <a:effectLst/>
                          <a:latin typeface="Tahoma" pitchFamily="34" charset="0"/>
                        </a:rPr>
                        <a:t>st</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2</a:t>
                      </a:r>
                      <a:r>
                        <a:rPr kumimoji="0" lang="en-US" sz="1800" b="1" i="0" u="none" strike="noStrike" cap="none" normalizeH="0" baseline="30000">
                          <a:ln>
                            <a:noFill/>
                          </a:ln>
                          <a:solidFill>
                            <a:schemeClr val="tx1"/>
                          </a:solidFill>
                          <a:effectLst/>
                          <a:latin typeface="Tahoma" pitchFamily="34" charset="0"/>
                        </a:rPr>
                        <a:t>nd</a:t>
                      </a:r>
                      <a:r>
                        <a:rPr kumimoji="0" lang="en-US" sz="1800" b="1" i="0" u="none" strike="noStrike" cap="none" normalizeH="0" baseline="0">
                          <a:ln>
                            <a:noFill/>
                          </a:ln>
                          <a:solidFill>
                            <a:schemeClr val="tx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tx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3</a:t>
                      </a:r>
                      <a:r>
                        <a:rPr kumimoji="0" lang="en-US" sz="1800" b="1" i="0" u="none" strike="noStrike" cap="none" normalizeH="0" baseline="30000">
                          <a:ln>
                            <a:noFill/>
                          </a:ln>
                          <a:solidFill>
                            <a:schemeClr val="bg1"/>
                          </a:solidFill>
                          <a:effectLst/>
                          <a:latin typeface="Tahoma" pitchFamily="34" charset="0"/>
                        </a:rPr>
                        <a:t>rd</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4</a:t>
                      </a:r>
                      <a:r>
                        <a:rPr kumimoji="0" lang="en-US" sz="1800" b="1" i="0" u="none" strike="noStrike" cap="none" normalizeH="0" baseline="30000">
                          <a:ln>
                            <a:noFill/>
                          </a:ln>
                          <a:solidFill>
                            <a:schemeClr val="bg1"/>
                          </a:solidFill>
                          <a:effectLst/>
                          <a:latin typeface="Tahoma" pitchFamily="34" charset="0"/>
                        </a:rPr>
                        <a:t>th</a:t>
                      </a:r>
                      <a:r>
                        <a:rPr kumimoji="0" lang="en-US" sz="1800" b="1" i="0" u="none" strike="noStrike" cap="none" normalizeH="0" baseline="0">
                          <a:ln>
                            <a:noFill/>
                          </a:ln>
                          <a:solidFill>
                            <a:schemeClr val="bg1"/>
                          </a:solidFill>
                          <a:effectLst/>
                          <a:latin typeface="Tahoma" pitchFamily="34" charset="0"/>
                        </a:rPr>
                        <a:t> </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1" i="0" u="none" strike="noStrike" cap="none" normalizeH="0" baseline="0">
                          <a:ln>
                            <a:noFill/>
                          </a:ln>
                          <a:solidFill>
                            <a:schemeClr val="bg1"/>
                          </a:solidFill>
                          <a:effectLst/>
                          <a:latin typeface="Tahoma" pitchFamily="34" charset="0"/>
                        </a:rPr>
                        <a:t>Marking Period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0"/>
                  </a:ext>
                </a:extLst>
              </a:tr>
              <a:tr h="96129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English 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Spanish 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1"/>
                  </a:ext>
                </a:extLst>
              </a:tr>
              <a:tr h="100927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Modern World History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Journalism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sz="1800" b="0" i="0" u="none" strike="noStrike" cap="none" normalizeH="0" baseline="0">
                          <a:ln>
                            <a:noFill/>
                          </a:ln>
                          <a:solidFill>
                            <a:schemeClr val="bg1"/>
                          </a:solidFill>
                          <a:effectLst/>
                          <a:latin typeface="Tahoma" pitchFamily="34" charset="0"/>
                        </a:rPr>
                        <a:t>Intro to Law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2"/>
                  </a:ext>
                </a:extLst>
              </a:tr>
              <a:tr h="101128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itchFamily="34" charset="0"/>
                        </a:rPr>
                        <a:t>Biology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Biology</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800" b="0" i="0" u="none" strike="noStrike" cap="none" normalizeH="0" baseline="0">
                          <a:ln>
                            <a:noFill/>
                          </a:ln>
                          <a:solidFill>
                            <a:schemeClr val="bg1"/>
                          </a:solidFill>
                          <a:effectLst/>
                          <a:latin typeface="Tahoma" pitchFamily="34" charset="0"/>
                        </a:rPr>
                        <a:t>Geometry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3"/>
                  </a:ext>
                </a:extLst>
              </a:tr>
              <a:tr h="895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a:ln>
                            <a:noFill/>
                          </a:ln>
                          <a:solidFill>
                            <a:schemeClr val="tx1"/>
                          </a:solidFill>
                          <a:effectLst/>
                          <a:latin typeface="Tahoma" pitchFamily="34" charset="0"/>
                        </a:rPr>
                        <a:t>Block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800" b="0">
                          <a:solidFill>
                            <a:schemeClr val="tx1"/>
                          </a:solidFill>
                          <a:latin typeface="Tahoma" panose="020B0604030504040204" pitchFamily="34" charset="0"/>
                          <a:ea typeface="Tahoma" panose="020B0604030504040204" pitchFamily="34" charset="0"/>
                          <a:cs typeface="Tahoma" panose="020B0604030504040204" pitchFamily="34" charset="0"/>
                        </a:rPr>
                        <a:t>Choir (A)</a:t>
                      </a:r>
                    </a:p>
                    <a:p>
                      <a:r>
                        <a:rPr lang="en-US" sz="1800" b="0">
                          <a:solidFill>
                            <a:schemeClr val="tx1"/>
                          </a:solidFill>
                          <a:latin typeface="Tahoma" panose="020B0604030504040204" pitchFamily="34" charset="0"/>
                          <a:ea typeface="Tahoma" panose="020B0604030504040204" pitchFamily="34" charset="0"/>
                          <a:cs typeface="Tahoma" panose="020B0604030504040204" pitchFamily="34" charset="0"/>
                        </a:rPr>
                        <a:t>____________</a:t>
                      </a:r>
                    </a:p>
                    <a:p>
                      <a:r>
                        <a:rPr lang="en-US" sz="1800" b="0">
                          <a:solidFill>
                            <a:schemeClr val="tx1"/>
                          </a:solidFill>
                          <a:latin typeface="Tahoma" panose="020B0604030504040204" pitchFamily="34" charset="0"/>
                          <a:ea typeface="Tahoma" panose="020B0604030504040204" pitchFamily="34" charset="0"/>
                          <a:cs typeface="Tahoma" panose="020B0604030504040204" pitchFamily="34" charset="0"/>
                        </a:rPr>
                        <a:t>PE/</a:t>
                      </a:r>
                      <a:r>
                        <a:rPr lang="en-US" sz="1800" b="0" baseline="0">
                          <a:solidFill>
                            <a:schemeClr val="tx1"/>
                          </a:solidFill>
                          <a:latin typeface="Tahoma" panose="020B0604030504040204" pitchFamily="34" charset="0"/>
                          <a:ea typeface="Tahoma" panose="020B0604030504040204" pitchFamily="34" charset="0"/>
                          <a:cs typeface="Tahoma" panose="020B0604030504040204" pitchFamily="34" charset="0"/>
                        </a:rPr>
                        <a:t> Health (B)</a:t>
                      </a:r>
                      <a:endParaRPr lang="en-US" sz="1800" b="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1800"/>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800" b="0" i="0" u="none" strike="noStrike" cap="none" normalizeH="0" baseline="0">
                        <a:ln>
                          <a:noFill/>
                        </a:ln>
                        <a:solidFill>
                          <a:schemeClr val="bg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r>
                        <a:rPr lang="en-US" sz="1800">
                          <a:latin typeface="Tahoma" panose="020B0604030504040204" pitchFamily="34" charset="0"/>
                          <a:ea typeface="Tahoma" panose="020B0604030504040204" pitchFamily="34" charset="0"/>
                          <a:cs typeface="Tahoma" panose="020B0604030504040204" pitchFamily="34" charset="0"/>
                        </a:rPr>
                        <a:t>Choir (A)</a:t>
                      </a:r>
                    </a:p>
                    <a:p>
                      <a:r>
                        <a:rPr lang="en-US" sz="1800">
                          <a:latin typeface="Tahoma" panose="020B0604030504040204" pitchFamily="34" charset="0"/>
                          <a:ea typeface="Tahoma" panose="020B0604030504040204" pitchFamily="34" charset="0"/>
                          <a:cs typeface="Tahoma" panose="020B0604030504040204" pitchFamily="34" charset="0"/>
                        </a:rPr>
                        <a:t>___________</a:t>
                      </a:r>
                    </a:p>
                    <a:p>
                      <a:r>
                        <a:rPr lang="en-US" sz="1800">
                          <a:latin typeface="Tahoma" panose="020B0604030504040204" pitchFamily="34" charset="0"/>
                          <a:ea typeface="Tahoma" panose="020B0604030504040204" pitchFamily="34" charset="0"/>
                          <a:cs typeface="Tahoma" panose="020B0604030504040204" pitchFamily="34" charset="0"/>
                        </a:rPr>
                        <a:t>PE/Health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r>
                        <a:rPr lang="en-US" sz="1800">
                          <a:solidFill>
                            <a:schemeClr val="bg1"/>
                          </a:solidFill>
                        </a:rPr>
                        <a:t>Choir</a:t>
                      </a:r>
                      <a:r>
                        <a:rPr lang="en-US" sz="1800" baseline="0">
                          <a:solidFill>
                            <a:schemeClr val="bg1"/>
                          </a:solidFill>
                        </a:rPr>
                        <a:t> (A)</a:t>
                      </a:r>
                    </a:p>
                    <a:p>
                      <a:r>
                        <a:rPr lang="en-US" sz="1800" baseline="0">
                          <a:solidFill>
                            <a:schemeClr val="bg1"/>
                          </a:solidFill>
                        </a:rPr>
                        <a:t>___________</a:t>
                      </a:r>
                    </a:p>
                    <a:p>
                      <a:r>
                        <a:rPr lang="en-US" sz="1800" baseline="0">
                          <a:solidFill>
                            <a:schemeClr val="bg1"/>
                          </a:solidFill>
                        </a:rPr>
                        <a:t>Digital Imaging (B)</a:t>
                      </a:r>
                      <a:endParaRPr lang="en-US" sz="1800">
                        <a:solidFill>
                          <a:schemeClr val="bg1"/>
                        </a:solidFil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tc>
                  <a:txBody>
                    <a:bodyPr/>
                    <a:lstStyle/>
                    <a:p>
                      <a:r>
                        <a:rPr lang="en-US" sz="1800">
                          <a:solidFill>
                            <a:schemeClr val="bg1"/>
                          </a:solidFill>
                        </a:rPr>
                        <a:t>Choir (A)</a:t>
                      </a:r>
                    </a:p>
                    <a:p>
                      <a:r>
                        <a:rPr lang="en-US" sz="1800">
                          <a:solidFill>
                            <a:schemeClr val="bg1"/>
                          </a:solidFill>
                        </a:rPr>
                        <a:t>__________</a:t>
                      </a:r>
                    </a:p>
                    <a:p>
                      <a:r>
                        <a:rPr lang="en-US" sz="1800" baseline="0">
                          <a:solidFill>
                            <a:schemeClr val="bg1"/>
                          </a:solidFill>
                        </a:rPr>
                        <a:t>Digital Imaging (B)</a:t>
                      </a:r>
                      <a:endParaRPr lang="en-US" sz="1800">
                        <a:solidFill>
                          <a:schemeClr val="bg1"/>
                        </a:solidFil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75000"/>
                      </a:schemeClr>
                    </a:solid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9B3AFC9C-8736-246C-BB5B-0311AB9785CF}"/>
              </a:ext>
            </a:extLst>
          </p:cNvPr>
          <p:cNvSpPr/>
          <p:nvPr/>
        </p:nvSpPr>
        <p:spPr>
          <a:xfrm>
            <a:off x="2610678" y="2637183"/>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0B49F0-766C-BF90-8770-F52DA9DE6F61}"/>
              </a:ext>
            </a:extLst>
          </p:cNvPr>
          <p:cNvSpPr/>
          <p:nvPr/>
        </p:nvSpPr>
        <p:spPr>
          <a:xfrm>
            <a:off x="2610678" y="3637721"/>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8DD9D3-62EA-4E23-0C00-7850E5668546}"/>
              </a:ext>
            </a:extLst>
          </p:cNvPr>
          <p:cNvSpPr/>
          <p:nvPr/>
        </p:nvSpPr>
        <p:spPr>
          <a:xfrm>
            <a:off x="2610678" y="4664764"/>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E06664-160A-8D22-DDB1-DF625CFE60CC}"/>
              </a:ext>
            </a:extLst>
          </p:cNvPr>
          <p:cNvSpPr/>
          <p:nvPr/>
        </p:nvSpPr>
        <p:spPr>
          <a:xfrm>
            <a:off x="7282070" y="264380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0751B-758D-DC8D-65D1-906995F6B253}"/>
              </a:ext>
            </a:extLst>
          </p:cNvPr>
          <p:cNvSpPr/>
          <p:nvPr/>
        </p:nvSpPr>
        <p:spPr>
          <a:xfrm>
            <a:off x="7288696" y="4671385"/>
            <a:ext cx="4678018" cy="98066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69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P spid="6" grpId="0" animBg="1"/>
      <p:bldP spid="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68F2-70DE-933F-7625-B143B0E55C2D}"/>
              </a:ext>
            </a:extLst>
          </p:cNvPr>
          <p:cNvSpPr>
            <a:spLocks noGrp="1"/>
          </p:cNvSpPr>
          <p:nvPr>
            <p:ph type="title"/>
          </p:nvPr>
        </p:nvSpPr>
        <p:spPr>
          <a:xfrm>
            <a:off x="683625" y="164939"/>
            <a:ext cx="10396882" cy="1151965"/>
          </a:xfrm>
        </p:spPr>
        <p:txBody>
          <a:bodyPr/>
          <a:lstStyle/>
          <a:p>
            <a:r>
              <a:rPr lang="en-US"/>
              <a:t>Dual enrollment</a:t>
            </a:r>
          </a:p>
        </p:txBody>
      </p:sp>
      <p:sp>
        <p:nvSpPr>
          <p:cNvPr id="3" name="Content Placeholder 2">
            <a:extLst>
              <a:ext uri="{FF2B5EF4-FFF2-40B4-BE49-F238E27FC236}">
                <a16:creationId xmlns:a16="http://schemas.microsoft.com/office/drawing/2014/main" id="{0817DF11-8434-9DA0-2154-E7EDC0029F2C}"/>
              </a:ext>
            </a:extLst>
          </p:cNvPr>
          <p:cNvSpPr>
            <a:spLocks noGrp="1"/>
          </p:cNvSpPr>
          <p:nvPr>
            <p:ph sz="quarter" idx="13"/>
          </p:nvPr>
        </p:nvSpPr>
        <p:spPr>
          <a:xfrm>
            <a:off x="685800" y="1504710"/>
            <a:ext cx="10394707" cy="3869876"/>
          </a:xfrm>
        </p:spPr>
        <p:txBody>
          <a:bodyPr>
            <a:normAutofit fontScale="70000" lnSpcReduction="20000"/>
          </a:bodyPr>
          <a:lstStyle/>
          <a:p>
            <a:r>
              <a:rPr lang="en-US">
                <a:latin typeface="Century Gothic" panose="020B0502020202020204" pitchFamily="34" charset="0"/>
              </a:rPr>
              <a:t>Students enrolled in dual enrollment courses will receive Central Bucks credit on their high school transcript and the corresponding college course credits on the </a:t>
            </a:r>
            <a:r>
              <a:rPr lang="en-US" b="1">
                <a:latin typeface="Century Gothic" panose="020B0502020202020204" pitchFamily="34" charset="0"/>
              </a:rPr>
              <a:t>Delaware Valley University transcript. 1</a:t>
            </a:r>
          </a:p>
          <a:p>
            <a:r>
              <a:rPr lang="en-US">
                <a:latin typeface="Century Gothic" panose="020B0502020202020204" pitchFamily="34" charset="0"/>
              </a:rPr>
              <a:t>1. Sociology (no </a:t>
            </a:r>
            <a:r>
              <a:rPr lang="en-US" err="1">
                <a:latin typeface="Century Gothic" panose="020B0502020202020204" pitchFamily="34" charset="0"/>
              </a:rPr>
              <a:t>preq</a:t>
            </a:r>
            <a:r>
              <a:rPr lang="en-US">
                <a:latin typeface="Century Gothic" panose="020B0502020202020204" pitchFamily="34" charset="0"/>
              </a:rPr>
              <a:t>)</a:t>
            </a:r>
          </a:p>
          <a:p>
            <a:r>
              <a:rPr lang="en-US">
                <a:latin typeface="Century Gothic" panose="020B0502020202020204" pitchFamily="34" charset="0"/>
              </a:rPr>
              <a:t>2. Environmental Sustainability (no </a:t>
            </a:r>
            <a:r>
              <a:rPr lang="en-US" err="1">
                <a:latin typeface="Century Gothic" panose="020B0502020202020204" pitchFamily="34" charset="0"/>
              </a:rPr>
              <a:t>preq</a:t>
            </a:r>
            <a:r>
              <a:rPr lang="en-US">
                <a:latin typeface="Century Gothic" panose="020B0502020202020204" pitchFamily="34" charset="0"/>
              </a:rPr>
              <a:t>)</a:t>
            </a:r>
          </a:p>
          <a:p>
            <a:r>
              <a:rPr lang="en-US">
                <a:latin typeface="Century Gothic" panose="020B0502020202020204" pitchFamily="34" charset="0"/>
              </a:rPr>
              <a:t>Course are taken at CB Est during the school day and taught by CB East faculty.  The decision to potentially earn college credit will be made during the first week of each </a:t>
            </a:r>
            <a:r>
              <a:rPr lang="en-US" err="1">
                <a:latin typeface="Century Gothic" panose="020B0502020202020204" pitchFamily="34" charset="0"/>
              </a:rPr>
              <a:t>semester.Students</a:t>
            </a:r>
            <a:r>
              <a:rPr lang="en-US">
                <a:latin typeface="Century Gothic" panose="020B0502020202020204" pitchFamily="34" charset="0"/>
              </a:rPr>
              <a:t> taking these Delaware Valley University dual enrollment courses will pay $100 per credit, which will be billed directly by the university.  Final cost will be $300. (Cal 1 will be $400)</a:t>
            </a:r>
          </a:p>
          <a:p>
            <a:endParaRPr lang="en-US">
              <a:latin typeface="Century Gothic" panose="020B0502020202020204" pitchFamily="34" charset="0"/>
            </a:endParaRPr>
          </a:p>
          <a:p>
            <a:pPr marL="0" indent="0" algn="ctr">
              <a:buNone/>
            </a:pPr>
            <a:r>
              <a:rPr lang="en-US" b="1" u="sng">
                <a:latin typeface="Century Gothic" panose="020B0502020202020204" pitchFamily="34" charset="0"/>
              </a:rPr>
              <a:t>Course Availability: </a:t>
            </a:r>
            <a:r>
              <a:rPr lang="en-US">
                <a:latin typeface="Century Gothic" panose="020B0502020202020204" pitchFamily="34" charset="0"/>
              </a:rPr>
              <a:t>The scheduling process is not changing, and no class is guaranteed.  Course placement depends on fulfilling graduation requirements, scheduling parameters, and teacher availability.  Therefore, requesting and </a:t>
            </a:r>
            <a:r>
              <a:rPr lang="en-US" err="1">
                <a:latin typeface="Century Gothic" panose="020B0502020202020204" pitchFamily="34" charset="0"/>
              </a:rPr>
              <a:t>applyniig</a:t>
            </a:r>
            <a:r>
              <a:rPr lang="en-US">
                <a:latin typeface="Century Gothic" panose="020B0502020202020204" pitchFamily="34" charset="0"/>
              </a:rPr>
              <a:t> for dual enrollment courses does not guarantee enrollment.</a:t>
            </a:r>
          </a:p>
          <a:p>
            <a:pPr marL="457200" lvl="1" indent="0">
              <a:buNone/>
            </a:pPr>
            <a:endParaRPr lang="en-US">
              <a:latin typeface="Century Gothic" panose="020B0502020202020204" pitchFamily="34" charset="0"/>
            </a:endParaRPr>
          </a:p>
        </p:txBody>
      </p:sp>
    </p:spTree>
    <p:extLst>
      <p:ext uri="{BB962C8B-B14F-4D97-AF65-F5344CB8AC3E}">
        <p14:creationId xmlns:p14="http://schemas.microsoft.com/office/powerpoint/2010/main" val="307838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AD7E-3C6F-B6C3-44E0-E649488860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35158B-1ECF-D3EC-9033-7E23F62BFB1D}"/>
              </a:ext>
            </a:extLst>
          </p:cNvPr>
          <p:cNvSpPr>
            <a:spLocks noGrp="1"/>
          </p:cNvSpPr>
          <p:nvPr>
            <p:ph sz="quarter" idx="13"/>
          </p:nvPr>
        </p:nvSpPr>
        <p:spPr/>
        <p:txBody>
          <a:bodyPr/>
          <a:lstStyle/>
          <a:p>
            <a:endParaRPr lang="en-US"/>
          </a:p>
        </p:txBody>
      </p:sp>
      <p:pic>
        <p:nvPicPr>
          <p:cNvPr id="3074" name="Picture 2" descr="Front picture of our building in the spring ">
            <a:extLst>
              <a:ext uri="{FF2B5EF4-FFF2-40B4-BE49-F238E27FC236}">
                <a16:creationId xmlns:a16="http://schemas.microsoft.com/office/drawing/2014/main" id="{699644B6-0CDE-0C21-4A04-F7C852EC3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80888"/>
            <a:ext cx="12192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F57472-41C0-840F-D6B4-3558B2638AB2}"/>
              </a:ext>
            </a:extLst>
          </p:cNvPr>
          <p:cNvSpPr txBox="1"/>
          <p:nvPr/>
        </p:nvSpPr>
        <p:spPr>
          <a:xfrm>
            <a:off x="1762336" y="109705"/>
            <a:ext cx="9318171" cy="1323439"/>
          </a:xfrm>
          <a:prstGeom prst="rect">
            <a:avLst/>
          </a:prstGeom>
          <a:noFill/>
        </p:spPr>
        <p:txBody>
          <a:bodyPr wrap="square" rtlCol="0">
            <a:spAutoFit/>
          </a:bodyPr>
          <a:lstStyle/>
          <a:p>
            <a:pPr algn="ctr"/>
            <a:r>
              <a:rPr lang="en-US" sz="4000" b="1">
                <a:latin typeface="Century Gothic" panose="020B0502020202020204" pitchFamily="34" charset="0"/>
              </a:rPr>
              <a:t>Middle Bucks</a:t>
            </a:r>
          </a:p>
          <a:p>
            <a:pPr algn="ctr"/>
            <a:r>
              <a:rPr lang="en-US" sz="4000" b="1" kern="1200">
                <a:solidFill>
                  <a:schemeClr val="tx1"/>
                </a:solidFill>
                <a:latin typeface="Century Gothic" panose="020B0502020202020204" pitchFamily="34" charset="0"/>
              </a:rPr>
              <a:t>Institute of Technology (MBIT)</a:t>
            </a:r>
          </a:p>
        </p:txBody>
      </p:sp>
      <p:sp>
        <p:nvSpPr>
          <p:cNvPr id="5" name="TextBox 4">
            <a:extLst>
              <a:ext uri="{FF2B5EF4-FFF2-40B4-BE49-F238E27FC236}">
                <a16:creationId xmlns:a16="http://schemas.microsoft.com/office/drawing/2014/main" id="{CA4A8EEE-7AE1-7287-0F5F-4D0D7CB0A82B}"/>
              </a:ext>
            </a:extLst>
          </p:cNvPr>
          <p:cNvSpPr txBox="1"/>
          <p:nvPr/>
        </p:nvSpPr>
        <p:spPr>
          <a:xfrm>
            <a:off x="87086" y="2535625"/>
            <a:ext cx="12366172" cy="3539430"/>
          </a:xfrm>
          <a:prstGeom prst="rect">
            <a:avLst/>
          </a:prstGeom>
          <a:blipFill dpi="0" rotWithShape="1">
            <a:blip r:embed="rId4">
              <a:alphaModFix amt="41000"/>
            </a:blip>
            <a:srcRect/>
            <a:tile tx="0" ty="0" sx="100000" sy="100000" flip="none" algn="tl"/>
          </a:blipFill>
        </p:spPr>
        <p:txBody>
          <a:bodyPr wrap="square" rtlCol="0">
            <a:spAutoFit/>
          </a:bodyPr>
          <a:lstStyle/>
          <a:p>
            <a:r>
              <a:rPr lang="en-US" sz="2800" kern="1200">
                <a:latin typeface="Century Gothic" panose="020B0502020202020204" pitchFamily="34" charset="0"/>
              </a:rPr>
              <a:t>Many programs are available in both Skilled Trades and Collegebound Pathways.  Learn more at MBIT.org.</a:t>
            </a:r>
          </a:p>
          <a:p>
            <a:endParaRPr lang="en-US" sz="1400">
              <a:latin typeface="Century Gothic" panose="020B0502020202020204" pitchFamily="34" charset="0"/>
            </a:endParaRPr>
          </a:p>
          <a:p>
            <a:r>
              <a:rPr lang="en-US" sz="2800" kern="1200">
                <a:latin typeface="Century Gothic" panose="020B0502020202020204" pitchFamily="34" charset="0"/>
              </a:rPr>
              <a:t>Offers Career opportunities immediately after graduation!</a:t>
            </a:r>
          </a:p>
          <a:p>
            <a:endParaRPr lang="en-US" sz="1400">
              <a:latin typeface="Century Gothic" panose="020B0502020202020204" pitchFamily="34" charset="0"/>
            </a:endParaRPr>
          </a:p>
          <a:p>
            <a:r>
              <a:rPr lang="en-US" sz="2800" kern="1200">
                <a:latin typeface="Century Gothic" panose="020B0502020202020204" pitchFamily="34" charset="0"/>
              </a:rPr>
              <a:t>Elective credits earned at MBIT, and core subject area credits at East.</a:t>
            </a:r>
          </a:p>
          <a:p>
            <a:endParaRPr lang="en-US" sz="1400">
              <a:latin typeface="Century Gothic" panose="020B0502020202020204" pitchFamily="34" charset="0"/>
            </a:endParaRPr>
          </a:p>
          <a:p>
            <a:r>
              <a:rPr lang="en-US" sz="2800">
                <a:latin typeface="Century Gothic" panose="020B0502020202020204" pitchFamily="34" charset="0"/>
              </a:rPr>
              <a:t>You can schedule a tour of the building and see programs of interest.</a:t>
            </a:r>
          </a:p>
          <a:p>
            <a:endParaRPr lang="en-US" sz="1400" kern="1200">
              <a:latin typeface="Century Gothic" panose="020B0502020202020204" pitchFamily="34" charset="0"/>
            </a:endParaRPr>
          </a:p>
          <a:p>
            <a:r>
              <a:rPr lang="en-US" sz="2800">
                <a:latin typeface="Century Gothic" panose="020B0502020202020204" pitchFamily="34" charset="0"/>
              </a:rPr>
              <a:t>Apply online by January 31(ASAP)-Limited space for some programs!</a:t>
            </a:r>
            <a:endParaRPr lang="en-US" sz="2800" kern="1200">
              <a:latin typeface="Century Gothic" panose="020B0502020202020204" pitchFamily="34" charset="0"/>
            </a:endParaRPr>
          </a:p>
        </p:txBody>
      </p:sp>
    </p:spTree>
    <p:extLst>
      <p:ext uri="{BB962C8B-B14F-4D97-AF65-F5344CB8AC3E}">
        <p14:creationId xmlns:p14="http://schemas.microsoft.com/office/powerpoint/2010/main" val="204668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1FE8-E1C9-9551-5C90-943FCCB2B01C}"/>
              </a:ext>
            </a:extLst>
          </p:cNvPr>
          <p:cNvSpPr>
            <a:spLocks noGrp="1"/>
          </p:cNvSpPr>
          <p:nvPr>
            <p:ph type="title"/>
          </p:nvPr>
        </p:nvSpPr>
        <p:spPr>
          <a:xfrm>
            <a:off x="685800" y="0"/>
            <a:ext cx="10396882" cy="1151965"/>
          </a:xfrm>
        </p:spPr>
        <p:txBody>
          <a:bodyPr>
            <a:normAutofit/>
          </a:bodyPr>
          <a:lstStyle/>
          <a:p>
            <a:r>
              <a:rPr lang="en-US" b="0" i="0" u="sng">
                <a:solidFill>
                  <a:srgbClr val="C00000"/>
                </a:solidFill>
                <a:effectLst/>
                <a:latin typeface="Candara" panose="020E0502030303020204" pitchFamily="34" charset="0"/>
              </a:rPr>
              <a:t>SELECTING COURSES   </a:t>
            </a:r>
            <a:endParaRPr lang="en-US">
              <a:solidFill>
                <a:srgbClr val="C00000"/>
              </a:solidFill>
            </a:endParaRPr>
          </a:p>
        </p:txBody>
      </p:sp>
      <p:sp>
        <p:nvSpPr>
          <p:cNvPr id="3" name="Content Placeholder 2">
            <a:extLst>
              <a:ext uri="{FF2B5EF4-FFF2-40B4-BE49-F238E27FC236}">
                <a16:creationId xmlns:a16="http://schemas.microsoft.com/office/drawing/2014/main" id="{85697C57-CDB9-3F98-0F01-CAA39611CC0F}"/>
              </a:ext>
            </a:extLst>
          </p:cNvPr>
          <p:cNvSpPr>
            <a:spLocks noGrp="1"/>
          </p:cNvSpPr>
          <p:nvPr>
            <p:ph sz="quarter" idx="13"/>
          </p:nvPr>
        </p:nvSpPr>
        <p:spPr>
          <a:xfrm>
            <a:off x="685800" y="1773405"/>
            <a:ext cx="10394707" cy="3311189"/>
          </a:xfrm>
        </p:spPr>
        <p:txBody>
          <a:bodyPr>
            <a:normAutofit fontScale="25000" lnSpcReduction="20000"/>
          </a:bodyPr>
          <a:lstStyle/>
          <a:p>
            <a:pPr marL="0" indent="0" algn="l" rtl="0" fontAlgn="base">
              <a:buNone/>
            </a:pPr>
            <a:r>
              <a:rPr lang="en-US" sz="8000" b="1" i="0" u="none" strike="noStrike" dirty="0">
                <a:solidFill>
                  <a:srgbClr val="C00000"/>
                </a:solidFill>
                <a:effectLst/>
                <a:latin typeface="Candara" panose="020E0502030303020204" pitchFamily="34" charset="0"/>
              </a:rPr>
              <a:t>Drag Sheet on Friday, January 10</a:t>
            </a:r>
            <a:r>
              <a:rPr lang="en-US" sz="8000" b="1" i="0" u="none" strike="noStrike" baseline="30000" dirty="0">
                <a:solidFill>
                  <a:srgbClr val="C00000"/>
                </a:solidFill>
                <a:effectLst/>
                <a:latin typeface="Candara" panose="020E0502030303020204" pitchFamily="34" charset="0"/>
              </a:rPr>
              <a:t>th</a:t>
            </a:r>
            <a:r>
              <a:rPr lang="en-US" sz="8000" b="1" i="0" u="none" strike="noStrike" dirty="0">
                <a:solidFill>
                  <a:srgbClr val="C00000"/>
                </a:solidFill>
                <a:effectLst/>
                <a:latin typeface="Candara" panose="020E0502030303020204" pitchFamily="34" charset="0"/>
              </a:rPr>
              <a:t>  </a:t>
            </a:r>
            <a:r>
              <a:rPr lang="en-US" sz="8000" b="0" i="0" dirty="0">
                <a:solidFill>
                  <a:srgbClr val="C00000"/>
                </a:solidFill>
                <a:effectLst/>
                <a:latin typeface="Candara" panose="020E0502030303020204" pitchFamily="34" charset="0"/>
              </a:rPr>
              <a:t>​</a:t>
            </a:r>
            <a:endParaRPr lang="en-US" sz="8000" b="0" i="0" dirty="0">
              <a:solidFill>
                <a:srgbClr val="C00000"/>
              </a:solidFill>
              <a:effectLst/>
              <a:latin typeface="Segoe UI" panose="020B0502040204020203"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Speak with your teachers about courses / levels.</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Current 9th teachers enter recommendations they will </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marL="0" indent="0" algn="l" rtl="0" fontAlgn="base">
              <a:buNone/>
            </a:pPr>
            <a:r>
              <a:rPr lang="en-US" sz="6400" b="0" i="0" u="none" strike="noStrike" dirty="0">
                <a:solidFill>
                  <a:srgbClr val="C00000"/>
                </a:solidFill>
                <a:effectLst/>
                <a:latin typeface="Candara" panose="020E0502030303020204" pitchFamily="34" charset="0"/>
              </a:rPr>
              <a:t>   begin speaking with you this week.</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Segoe UI" panose="020B0502040204020203"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Courses will be listed in student IC Portal / Verification Sheet. </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buFont typeface="Wingdings" panose="05000000000000000000" pitchFamily="2" charset="2"/>
              <a:buChar char="ü"/>
            </a:pPr>
            <a:endParaRPr lang="en-US" sz="4400" b="0" i="0" dirty="0">
              <a:solidFill>
                <a:srgbClr val="C00000"/>
              </a:solidFill>
              <a:effectLst/>
              <a:latin typeface="Segoe UI" panose="020B0502040204020203" pitchFamily="34" charset="0"/>
            </a:endParaRPr>
          </a:p>
          <a:p>
            <a:pPr marL="0" indent="0" algn="l" rtl="0" fontAlgn="base">
              <a:buNone/>
            </a:pPr>
            <a:r>
              <a:rPr lang="en-US" sz="6400" b="1" i="0" u="none" strike="noStrike" dirty="0">
                <a:solidFill>
                  <a:srgbClr val="C00000"/>
                </a:solidFill>
                <a:effectLst/>
                <a:latin typeface="Candara" panose="020E0502030303020204" pitchFamily="34" charset="0"/>
              </a:rPr>
              <a:t>Enter Electives into IC Portal</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Segoe UI" panose="020B0502040204020203" pitchFamily="34" charset="0"/>
            </a:endParaRPr>
          </a:p>
          <a:p>
            <a:pPr algn="l" rtl="0" fontAlgn="base">
              <a:buFont typeface="Wingdings" panose="05000000000000000000" pitchFamily="2" charset="2"/>
              <a:buChar char="ü"/>
            </a:pPr>
            <a:r>
              <a:rPr lang="en-US" sz="6400" b="0" i="0" u="none" strike="noStrike">
                <a:solidFill>
                  <a:srgbClr val="C00000"/>
                </a:solidFill>
                <a:effectLst/>
                <a:latin typeface="Candara" panose="020E0502030303020204" pitchFamily="34" charset="0"/>
              </a:rPr>
              <a:t>Open from Thursday, January 16th to Sunday, February</a:t>
            </a:r>
            <a:r>
              <a:rPr lang="en-US" sz="6400">
                <a:solidFill>
                  <a:srgbClr val="C00000"/>
                </a:solidFill>
                <a:latin typeface="Candara" panose="020E0502030303020204" pitchFamily="34" charset="0"/>
              </a:rPr>
              <a:t> 2</a:t>
            </a:r>
            <a:r>
              <a:rPr lang="en-US" sz="6400" baseline="30000">
                <a:solidFill>
                  <a:srgbClr val="C00000"/>
                </a:solidFill>
                <a:latin typeface="Candara" panose="020E0502030303020204" pitchFamily="34" charset="0"/>
              </a:rPr>
              <a:t>nd</a:t>
            </a:r>
            <a:r>
              <a:rPr lang="en-US" sz="6400">
                <a:solidFill>
                  <a:srgbClr val="C00000"/>
                </a:solidFill>
                <a:latin typeface="Candara" panose="020E0502030303020204" pitchFamily="34" charset="0"/>
              </a:rPr>
              <a:t> </a:t>
            </a:r>
            <a:r>
              <a:rPr lang="en-US" sz="6400" b="0" i="0" u="none" strike="noStrike">
                <a:solidFill>
                  <a:srgbClr val="C00000"/>
                </a:solidFill>
                <a:effectLst/>
                <a:latin typeface="Candara" panose="020E0502030303020204" pitchFamily="34" charset="0"/>
              </a:rPr>
              <a:t> </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You will receive detailed instructions on </a:t>
            </a:r>
            <a:r>
              <a:rPr lang="en-US" sz="6400" b="0" i="1" u="none" strike="noStrike" dirty="0">
                <a:solidFill>
                  <a:srgbClr val="C00000"/>
                </a:solidFill>
                <a:effectLst/>
                <a:latin typeface="Candara" panose="020E0502030303020204" pitchFamily="34" charset="0"/>
              </a:rPr>
              <a:t>how</a:t>
            </a:r>
            <a:r>
              <a:rPr lang="en-US" sz="6400" b="0" i="0" u="none" strike="noStrike" dirty="0">
                <a:solidFill>
                  <a:srgbClr val="C00000"/>
                </a:solidFill>
                <a:effectLst/>
                <a:latin typeface="Candara" panose="020E0502030303020204" pitchFamily="34" charset="0"/>
              </a:rPr>
              <a:t> to enter in course requests.</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Choose electives carefully, you cannot change them after Program Planning!</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buFont typeface="Wingdings" panose="05000000000000000000" pitchFamily="2" charset="2"/>
              <a:buChar char="ü"/>
            </a:pPr>
            <a:endParaRPr lang="en-US" sz="4400" b="0" i="0" dirty="0">
              <a:solidFill>
                <a:srgbClr val="C00000"/>
              </a:solidFill>
              <a:effectLst/>
              <a:latin typeface="Segoe UI" panose="020B0502040204020203" pitchFamily="34" charset="0"/>
            </a:endParaRPr>
          </a:p>
          <a:p>
            <a:pPr marL="0" indent="0" algn="l" rtl="0" fontAlgn="base">
              <a:buNone/>
            </a:pPr>
            <a:r>
              <a:rPr lang="en-US" sz="6400" b="1" i="0" u="none" strike="noStrike" dirty="0">
                <a:solidFill>
                  <a:srgbClr val="C00000"/>
                </a:solidFill>
                <a:effectLst/>
                <a:latin typeface="Candara" panose="020E0502030303020204" pitchFamily="34" charset="0"/>
              </a:rPr>
              <a:t>School Counselors Meetings</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Segoe UI" panose="020B0502040204020203" pitchFamily="34" charset="0"/>
            </a:endParaRPr>
          </a:p>
          <a:p>
            <a:pPr algn="l" rtl="0" fontAlgn="base">
              <a:buFont typeface="Wingdings" panose="05000000000000000000" pitchFamily="2" charset="2"/>
              <a:buChar char="ü"/>
            </a:pPr>
            <a:r>
              <a:rPr lang="en-US" sz="6400" b="0" i="0" u="none" strike="noStrike" dirty="0">
                <a:solidFill>
                  <a:srgbClr val="C00000"/>
                </a:solidFill>
                <a:effectLst/>
                <a:latin typeface="Candara" panose="020E0502030303020204" pitchFamily="34" charset="0"/>
              </a:rPr>
              <a:t>MS &amp; HS counselors will meet with each freshman to review your schedule.    </a:t>
            </a:r>
            <a:r>
              <a:rPr lang="en-US" sz="6400" b="0" i="0" dirty="0">
                <a:solidFill>
                  <a:srgbClr val="C00000"/>
                </a:solidFill>
                <a:effectLst/>
                <a:latin typeface="Candara" panose="020E0502030303020204" pitchFamily="34" charset="0"/>
              </a:rPr>
              <a:t>​</a:t>
            </a:r>
            <a:endParaRPr lang="en-US" sz="6400" b="0" i="0" dirty="0">
              <a:solidFill>
                <a:srgbClr val="C00000"/>
              </a:solidFill>
              <a:effectLst/>
              <a:latin typeface="Arial" panose="020B0604020202020204" pitchFamily="34" charset="0"/>
            </a:endParaRPr>
          </a:p>
          <a:p>
            <a:pPr algn="l" rtl="0" fontAlgn="base"/>
            <a:r>
              <a:rPr lang="en-US" sz="1800" b="0" i="0" dirty="0">
                <a:solidFill>
                  <a:srgbClr val="FFFFFF"/>
                </a:solidFill>
                <a:effectLst/>
                <a:latin typeface="Candara" panose="020E0502030303020204" pitchFamily="34" charset="0"/>
              </a:rPr>
              <a:t>​</a:t>
            </a:r>
            <a:endParaRPr lang="en-US" b="0" i="0" dirty="0">
              <a:solidFill>
                <a:srgbClr val="FFFFFF"/>
              </a:solidFill>
              <a:effectLst/>
              <a:latin typeface="Segoe UI" panose="020B0502040204020203" pitchFamily="34" charset="0"/>
            </a:endParaRPr>
          </a:p>
          <a:p>
            <a:endParaRPr lang="en-US" dirty="0"/>
          </a:p>
        </p:txBody>
      </p:sp>
      <p:pic>
        <p:nvPicPr>
          <p:cNvPr id="4" name="Graphic 1" descr="Books">
            <a:extLst>
              <a:ext uri="{FF2B5EF4-FFF2-40B4-BE49-F238E27FC236}">
                <a16:creationId xmlns:a16="http://schemas.microsoft.com/office/drawing/2014/main" id="{8351BB71-97AB-0229-9BE5-D7903C9941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13996" y="135467"/>
            <a:ext cx="3510836" cy="3606025"/>
          </a:xfrm>
          <a:prstGeom prst="rect">
            <a:avLst/>
          </a:prstGeom>
        </p:spPr>
      </p:pic>
    </p:spTree>
    <p:extLst>
      <p:ext uri="{BB962C8B-B14F-4D97-AF65-F5344CB8AC3E}">
        <p14:creationId xmlns:p14="http://schemas.microsoft.com/office/powerpoint/2010/main" val="2253293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885E-0D43-494F-8679-BAFD67D69083}"/>
              </a:ext>
            </a:extLst>
          </p:cNvPr>
          <p:cNvSpPr>
            <a:spLocks noGrp="1"/>
          </p:cNvSpPr>
          <p:nvPr>
            <p:ph type="title"/>
          </p:nvPr>
        </p:nvSpPr>
        <p:spPr>
          <a:xfrm>
            <a:off x="8009812" y="685800"/>
            <a:ext cx="3072869" cy="1151965"/>
          </a:xfrm>
        </p:spPr>
        <p:txBody>
          <a:bodyPr>
            <a:normAutofit/>
          </a:bodyPr>
          <a:lstStyle/>
          <a:p>
            <a:r>
              <a:rPr lang="en-US" sz="3700"/>
              <a:t>GPA Weighting</a:t>
            </a:r>
          </a:p>
        </p:txBody>
      </p:sp>
      <p:sp>
        <p:nvSpPr>
          <p:cNvPr id="12" name="Rectangle 11">
            <a:extLst>
              <a:ext uri="{FF2B5EF4-FFF2-40B4-BE49-F238E27FC236}">
                <a16:creationId xmlns:a16="http://schemas.microsoft.com/office/drawing/2014/main" id="{40EBDF3C-61A6-450C-8532-9276D9A1E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7045932"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3">
            <a:extLst>
              <a:ext uri="{FF2B5EF4-FFF2-40B4-BE49-F238E27FC236}">
                <a16:creationId xmlns:a16="http://schemas.microsoft.com/office/drawing/2014/main" id="{C7BA0CCB-9830-4F86-BFCF-5299A3DE92A9}"/>
              </a:ext>
            </a:extLst>
          </p:cNvPr>
          <p:cNvGraphicFramePr>
            <a:graphicFrameLocks/>
          </p:cNvGraphicFramePr>
          <p:nvPr>
            <p:extLst>
              <p:ext uri="{D42A27DB-BD31-4B8C-83A1-F6EECF244321}">
                <p14:modId xmlns:p14="http://schemas.microsoft.com/office/powerpoint/2010/main" val="4166526519"/>
              </p:ext>
            </p:extLst>
          </p:nvPr>
        </p:nvGraphicFramePr>
        <p:xfrm>
          <a:off x="750707" y="816133"/>
          <a:ext cx="6557897" cy="3966094"/>
        </p:xfrm>
        <a:graphic>
          <a:graphicData uri="http://schemas.openxmlformats.org/drawingml/2006/table">
            <a:tbl>
              <a:tblPr firstRow="1" bandRow="1">
                <a:tableStyleId>{8EC20E35-A176-4012-BC5E-935CFFF8708E}</a:tableStyleId>
              </a:tblPr>
              <a:tblGrid>
                <a:gridCol w="1234700">
                  <a:extLst>
                    <a:ext uri="{9D8B030D-6E8A-4147-A177-3AD203B41FA5}">
                      <a16:colId xmlns:a16="http://schemas.microsoft.com/office/drawing/2014/main" val="1325351629"/>
                    </a:ext>
                  </a:extLst>
                </a:gridCol>
                <a:gridCol w="1775630">
                  <a:extLst>
                    <a:ext uri="{9D8B030D-6E8A-4147-A177-3AD203B41FA5}">
                      <a16:colId xmlns:a16="http://schemas.microsoft.com/office/drawing/2014/main" val="4140428378"/>
                    </a:ext>
                  </a:extLst>
                </a:gridCol>
                <a:gridCol w="1395828">
                  <a:extLst>
                    <a:ext uri="{9D8B030D-6E8A-4147-A177-3AD203B41FA5}">
                      <a16:colId xmlns:a16="http://schemas.microsoft.com/office/drawing/2014/main" val="1637578840"/>
                    </a:ext>
                  </a:extLst>
                </a:gridCol>
                <a:gridCol w="2151739">
                  <a:extLst>
                    <a:ext uri="{9D8B030D-6E8A-4147-A177-3AD203B41FA5}">
                      <a16:colId xmlns:a16="http://schemas.microsoft.com/office/drawing/2014/main" val="2386805222"/>
                    </a:ext>
                  </a:extLst>
                </a:gridCol>
              </a:tblGrid>
              <a:tr h="360554">
                <a:tc>
                  <a:txBody>
                    <a:bodyPr/>
                    <a:lstStyle/>
                    <a:p>
                      <a:r>
                        <a:rPr lang="en-US" sz="1600"/>
                        <a:t>Grade</a:t>
                      </a:r>
                    </a:p>
                  </a:txBody>
                  <a:tcPr marL="81944" marR="81944" marT="40972" marB="40972"/>
                </a:tc>
                <a:tc>
                  <a:txBody>
                    <a:bodyPr/>
                    <a:lstStyle/>
                    <a:p>
                      <a:r>
                        <a:rPr lang="en-US" sz="1600"/>
                        <a:t>Academic</a:t>
                      </a:r>
                    </a:p>
                  </a:txBody>
                  <a:tcPr marL="81944" marR="81944" marT="40972" marB="40972"/>
                </a:tc>
                <a:tc>
                  <a:txBody>
                    <a:bodyPr/>
                    <a:lstStyle/>
                    <a:p>
                      <a:r>
                        <a:rPr lang="en-US" sz="1600"/>
                        <a:t>Honors</a:t>
                      </a:r>
                    </a:p>
                  </a:txBody>
                  <a:tcPr marL="81944" marR="81944" marT="40972" marB="40972"/>
                </a:tc>
                <a:tc>
                  <a:txBody>
                    <a:bodyPr/>
                    <a:lstStyle/>
                    <a:p>
                      <a:r>
                        <a:rPr lang="en-US" sz="1600"/>
                        <a:t>Advanced Placement</a:t>
                      </a:r>
                    </a:p>
                  </a:txBody>
                  <a:tcPr marL="81944" marR="81944" marT="40972" marB="40972"/>
                </a:tc>
                <a:extLst>
                  <a:ext uri="{0D108BD9-81ED-4DB2-BD59-A6C34878D82A}">
                    <a16:rowId xmlns:a16="http://schemas.microsoft.com/office/drawing/2014/main" val="3575382910"/>
                  </a:ext>
                </a:extLst>
              </a:tr>
              <a:tr h="360554">
                <a:tc>
                  <a:txBody>
                    <a:bodyPr/>
                    <a:lstStyle/>
                    <a:p>
                      <a:r>
                        <a:rPr lang="en-US" sz="1600"/>
                        <a:t>A</a:t>
                      </a:r>
                    </a:p>
                  </a:txBody>
                  <a:tcPr marL="81944" marR="81944" marT="40972" marB="40972"/>
                </a:tc>
                <a:tc>
                  <a:txBody>
                    <a:bodyPr/>
                    <a:lstStyle/>
                    <a:p>
                      <a:r>
                        <a:rPr lang="en-US" sz="1600"/>
                        <a:t>4.0</a:t>
                      </a:r>
                    </a:p>
                  </a:txBody>
                  <a:tcPr marL="81944" marR="81944" marT="40972" marB="40972"/>
                </a:tc>
                <a:tc>
                  <a:txBody>
                    <a:bodyPr/>
                    <a:lstStyle/>
                    <a:p>
                      <a:r>
                        <a:rPr lang="en-US" sz="1600"/>
                        <a:t>4.25</a:t>
                      </a:r>
                    </a:p>
                  </a:txBody>
                  <a:tcPr marL="81944" marR="81944" marT="40972" marB="40972"/>
                </a:tc>
                <a:tc>
                  <a:txBody>
                    <a:bodyPr/>
                    <a:lstStyle/>
                    <a:p>
                      <a:r>
                        <a:rPr lang="en-US" sz="1600"/>
                        <a:t>5.0</a:t>
                      </a:r>
                    </a:p>
                  </a:txBody>
                  <a:tcPr marL="81944" marR="81944" marT="40972" marB="40972"/>
                </a:tc>
                <a:extLst>
                  <a:ext uri="{0D108BD9-81ED-4DB2-BD59-A6C34878D82A}">
                    <a16:rowId xmlns:a16="http://schemas.microsoft.com/office/drawing/2014/main" val="2726418346"/>
                  </a:ext>
                </a:extLst>
              </a:tr>
              <a:tr h="360554">
                <a:tc>
                  <a:txBody>
                    <a:bodyPr/>
                    <a:lstStyle/>
                    <a:p>
                      <a:r>
                        <a:rPr lang="en-US" sz="1600"/>
                        <a:t>A-</a:t>
                      </a:r>
                    </a:p>
                  </a:txBody>
                  <a:tcPr marL="81944" marR="81944" marT="40972" marB="40972"/>
                </a:tc>
                <a:tc>
                  <a:txBody>
                    <a:bodyPr/>
                    <a:lstStyle/>
                    <a:p>
                      <a:r>
                        <a:rPr lang="en-US" sz="1600"/>
                        <a:t>3.6</a:t>
                      </a:r>
                    </a:p>
                  </a:txBody>
                  <a:tcPr marL="81944" marR="81944" marT="40972" marB="40972"/>
                </a:tc>
                <a:tc>
                  <a:txBody>
                    <a:bodyPr/>
                    <a:lstStyle/>
                    <a:p>
                      <a:r>
                        <a:rPr lang="en-US" sz="1600"/>
                        <a:t>3.85</a:t>
                      </a:r>
                    </a:p>
                  </a:txBody>
                  <a:tcPr marL="81944" marR="81944" marT="40972" marB="40972"/>
                </a:tc>
                <a:tc>
                  <a:txBody>
                    <a:bodyPr/>
                    <a:lstStyle/>
                    <a:p>
                      <a:r>
                        <a:rPr lang="en-US" sz="1600"/>
                        <a:t>4.6</a:t>
                      </a:r>
                    </a:p>
                  </a:txBody>
                  <a:tcPr marL="81944" marR="81944" marT="40972" marB="40972"/>
                </a:tc>
                <a:extLst>
                  <a:ext uri="{0D108BD9-81ED-4DB2-BD59-A6C34878D82A}">
                    <a16:rowId xmlns:a16="http://schemas.microsoft.com/office/drawing/2014/main" val="3445505633"/>
                  </a:ext>
                </a:extLst>
              </a:tr>
              <a:tr h="360554">
                <a:tc>
                  <a:txBody>
                    <a:bodyPr/>
                    <a:lstStyle/>
                    <a:p>
                      <a:r>
                        <a:rPr lang="en-US" sz="1600"/>
                        <a:t>B+</a:t>
                      </a:r>
                    </a:p>
                  </a:txBody>
                  <a:tcPr marL="81944" marR="81944" marT="40972" marB="40972"/>
                </a:tc>
                <a:tc>
                  <a:txBody>
                    <a:bodyPr/>
                    <a:lstStyle/>
                    <a:p>
                      <a:r>
                        <a:rPr lang="en-US" sz="1600"/>
                        <a:t>3.4</a:t>
                      </a:r>
                    </a:p>
                  </a:txBody>
                  <a:tcPr marL="81944" marR="81944" marT="40972" marB="40972"/>
                </a:tc>
                <a:tc>
                  <a:txBody>
                    <a:bodyPr/>
                    <a:lstStyle/>
                    <a:p>
                      <a:r>
                        <a:rPr lang="en-US" sz="1600"/>
                        <a:t>3.65</a:t>
                      </a:r>
                    </a:p>
                  </a:txBody>
                  <a:tcPr marL="81944" marR="81944" marT="40972" marB="40972"/>
                </a:tc>
                <a:tc>
                  <a:txBody>
                    <a:bodyPr/>
                    <a:lstStyle/>
                    <a:p>
                      <a:r>
                        <a:rPr lang="en-US" sz="1600"/>
                        <a:t>4.4</a:t>
                      </a:r>
                    </a:p>
                  </a:txBody>
                  <a:tcPr marL="81944" marR="81944" marT="40972" marB="40972"/>
                </a:tc>
                <a:extLst>
                  <a:ext uri="{0D108BD9-81ED-4DB2-BD59-A6C34878D82A}">
                    <a16:rowId xmlns:a16="http://schemas.microsoft.com/office/drawing/2014/main" val="2822915819"/>
                  </a:ext>
                </a:extLst>
              </a:tr>
              <a:tr h="360554">
                <a:tc>
                  <a:txBody>
                    <a:bodyPr/>
                    <a:lstStyle/>
                    <a:p>
                      <a:r>
                        <a:rPr lang="en-US" sz="1600"/>
                        <a:t>B</a:t>
                      </a:r>
                    </a:p>
                  </a:txBody>
                  <a:tcPr marL="81944" marR="81944" marT="40972" marB="40972"/>
                </a:tc>
                <a:tc>
                  <a:txBody>
                    <a:bodyPr/>
                    <a:lstStyle/>
                    <a:p>
                      <a:r>
                        <a:rPr lang="en-US" sz="1600"/>
                        <a:t>3.0</a:t>
                      </a:r>
                    </a:p>
                  </a:txBody>
                  <a:tcPr marL="81944" marR="81944" marT="40972" marB="40972"/>
                </a:tc>
                <a:tc>
                  <a:txBody>
                    <a:bodyPr/>
                    <a:lstStyle/>
                    <a:p>
                      <a:r>
                        <a:rPr lang="en-US" sz="1600"/>
                        <a:t>3.25</a:t>
                      </a:r>
                    </a:p>
                  </a:txBody>
                  <a:tcPr marL="81944" marR="81944" marT="40972" marB="40972"/>
                </a:tc>
                <a:tc>
                  <a:txBody>
                    <a:bodyPr/>
                    <a:lstStyle/>
                    <a:p>
                      <a:r>
                        <a:rPr lang="en-US" sz="1600"/>
                        <a:t>4.0</a:t>
                      </a:r>
                    </a:p>
                  </a:txBody>
                  <a:tcPr marL="81944" marR="81944" marT="40972" marB="40972"/>
                </a:tc>
                <a:extLst>
                  <a:ext uri="{0D108BD9-81ED-4DB2-BD59-A6C34878D82A}">
                    <a16:rowId xmlns:a16="http://schemas.microsoft.com/office/drawing/2014/main" val="3376130023"/>
                  </a:ext>
                </a:extLst>
              </a:tr>
              <a:tr h="360554">
                <a:tc>
                  <a:txBody>
                    <a:bodyPr/>
                    <a:lstStyle/>
                    <a:p>
                      <a:r>
                        <a:rPr lang="en-US" sz="1600"/>
                        <a:t>B-</a:t>
                      </a:r>
                    </a:p>
                  </a:txBody>
                  <a:tcPr marL="81944" marR="81944" marT="40972" marB="40972"/>
                </a:tc>
                <a:tc>
                  <a:txBody>
                    <a:bodyPr/>
                    <a:lstStyle/>
                    <a:p>
                      <a:r>
                        <a:rPr lang="en-US" sz="1600"/>
                        <a:t>2.6</a:t>
                      </a:r>
                    </a:p>
                  </a:txBody>
                  <a:tcPr marL="81944" marR="81944" marT="40972" marB="40972"/>
                </a:tc>
                <a:tc>
                  <a:txBody>
                    <a:bodyPr/>
                    <a:lstStyle/>
                    <a:p>
                      <a:r>
                        <a:rPr lang="en-US" sz="1600"/>
                        <a:t>2.85</a:t>
                      </a:r>
                    </a:p>
                  </a:txBody>
                  <a:tcPr marL="81944" marR="81944" marT="40972" marB="40972"/>
                </a:tc>
                <a:tc>
                  <a:txBody>
                    <a:bodyPr/>
                    <a:lstStyle/>
                    <a:p>
                      <a:r>
                        <a:rPr lang="en-US" sz="1600"/>
                        <a:t>3.6</a:t>
                      </a:r>
                    </a:p>
                  </a:txBody>
                  <a:tcPr marL="81944" marR="81944" marT="40972" marB="40972"/>
                </a:tc>
                <a:extLst>
                  <a:ext uri="{0D108BD9-81ED-4DB2-BD59-A6C34878D82A}">
                    <a16:rowId xmlns:a16="http://schemas.microsoft.com/office/drawing/2014/main" val="304854940"/>
                  </a:ext>
                </a:extLst>
              </a:tr>
              <a:tr h="360554">
                <a:tc>
                  <a:txBody>
                    <a:bodyPr/>
                    <a:lstStyle/>
                    <a:p>
                      <a:r>
                        <a:rPr lang="en-US" sz="1600"/>
                        <a:t>C+</a:t>
                      </a:r>
                    </a:p>
                  </a:txBody>
                  <a:tcPr marL="81944" marR="81944" marT="40972" marB="40972"/>
                </a:tc>
                <a:tc>
                  <a:txBody>
                    <a:bodyPr/>
                    <a:lstStyle/>
                    <a:p>
                      <a:r>
                        <a:rPr lang="en-US" sz="1600"/>
                        <a:t>2.4</a:t>
                      </a:r>
                    </a:p>
                  </a:txBody>
                  <a:tcPr marL="81944" marR="81944" marT="40972" marB="40972"/>
                </a:tc>
                <a:tc>
                  <a:txBody>
                    <a:bodyPr/>
                    <a:lstStyle/>
                    <a:p>
                      <a:r>
                        <a:rPr lang="en-US" sz="1600"/>
                        <a:t>2.65</a:t>
                      </a:r>
                    </a:p>
                  </a:txBody>
                  <a:tcPr marL="81944" marR="81944" marT="40972" marB="40972"/>
                </a:tc>
                <a:tc>
                  <a:txBody>
                    <a:bodyPr/>
                    <a:lstStyle/>
                    <a:p>
                      <a:r>
                        <a:rPr lang="en-US" sz="1600"/>
                        <a:t>3.4</a:t>
                      </a:r>
                    </a:p>
                  </a:txBody>
                  <a:tcPr marL="81944" marR="81944" marT="40972" marB="40972"/>
                </a:tc>
                <a:extLst>
                  <a:ext uri="{0D108BD9-81ED-4DB2-BD59-A6C34878D82A}">
                    <a16:rowId xmlns:a16="http://schemas.microsoft.com/office/drawing/2014/main" val="2663824123"/>
                  </a:ext>
                </a:extLst>
              </a:tr>
              <a:tr h="360554">
                <a:tc>
                  <a:txBody>
                    <a:bodyPr/>
                    <a:lstStyle/>
                    <a:p>
                      <a:r>
                        <a:rPr lang="en-US" sz="1600"/>
                        <a:t>C</a:t>
                      </a:r>
                    </a:p>
                  </a:txBody>
                  <a:tcPr marL="81944" marR="81944" marT="40972" marB="40972"/>
                </a:tc>
                <a:tc>
                  <a:txBody>
                    <a:bodyPr/>
                    <a:lstStyle/>
                    <a:p>
                      <a:r>
                        <a:rPr lang="en-US" sz="1600"/>
                        <a:t>2.0</a:t>
                      </a:r>
                    </a:p>
                  </a:txBody>
                  <a:tcPr marL="81944" marR="81944" marT="40972" marB="40972"/>
                </a:tc>
                <a:tc>
                  <a:txBody>
                    <a:bodyPr/>
                    <a:lstStyle/>
                    <a:p>
                      <a:r>
                        <a:rPr lang="en-US" sz="1600"/>
                        <a:t>2.25</a:t>
                      </a:r>
                    </a:p>
                  </a:txBody>
                  <a:tcPr marL="81944" marR="81944" marT="40972" marB="40972"/>
                </a:tc>
                <a:tc>
                  <a:txBody>
                    <a:bodyPr/>
                    <a:lstStyle/>
                    <a:p>
                      <a:r>
                        <a:rPr lang="en-US" sz="1600"/>
                        <a:t>3.0</a:t>
                      </a:r>
                    </a:p>
                  </a:txBody>
                  <a:tcPr marL="81944" marR="81944" marT="40972" marB="40972"/>
                </a:tc>
                <a:extLst>
                  <a:ext uri="{0D108BD9-81ED-4DB2-BD59-A6C34878D82A}">
                    <a16:rowId xmlns:a16="http://schemas.microsoft.com/office/drawing/2014/main" val="225437739"/>
                  </a:ext>
                </a:extLst>
              </a:tr>
              <a:tr h="360554">
                <a:tc>
                  <a:txBody>
                    <a:bodyPr/>
                    <a:lstStyle/>
                    <a:p>
                      <a:r>
                        <a:rPr lang="en-US" sz="1600"/>
                        <a:t>C-</a:t>
                      </a:r>
                    </a:p>
                  </a:txBody>
                  <a:tcPr marL="81944" marR="81944" marT="40972" marB="40972"/>
                </a:tc>
                <a:tc>
                  <a:txBody>
                    <a:bodyPr/>
                    <a:lstStyle/>
                    <a:p>
                      <a:r>
                        <a:rPr lang="en-US" sz="1600"/>
                        <a:t>1.6</a:t>
                      </a:r>
                    </a:p>
                  </a:txBody>
                  <a:tcPr marL="81944" marR="81944" marT="40972" marB="40972"/>
                </a:tc>
                <a:tc>
                  <a:txBody>
                    <a:bodyPr/>
                    <a:lstStyle/>
                    <a:p>
                      <a:r>
                        <a:rPr lang="en-US" sz="1600"/>
                        <a:t>1.85</a:t>
                      </a:r>
                    </a:p>
                  </a:txBody>
                  <a:tcPr marL="81944" marR="81944" marT="40972" marB="40972"/>
                </a:tc>
                <a:tc>
                  <a:txBody>
                    <a:bodyPr/>
                    <a:lstStyle/>
                    <a:p>
                      <a:r>
                        <a:rPr lang="en-US" sz="1600"/>
                        <a:t>2.6</a:t>
                      </a:r>
                    </a:p>
                  </a:txBody>
                  <a:tcPr marL="81944" marR="81944" marT="40972" marB="40972"/>
                </a:tc>
                <a:extLst>
                  <a:ext uri="{0D108BD9-81ED-4DB2-BD59-A6C34878D82A}">
                    <a16:rowId xmlns:a16="http://schemas.microsoft.com/office/drawing/2014/main" val="848162418"/>
                  </a:ext>
                </a:extLst>
              </a:tr>
              <a:tr h="360554">
                <a:tc>
                  <a:txBody>
                    <a:bodyPr/>
                    <a:lstStyle/>
                    <a:p>
                      <a:r>
                        <a:rPr lang="en-US" sz="1600"/>
                        <a:t>D+</a:t>
                      </a:r>
                    </a:p>
                  </a:txBody>
                  <a:tcPr marL="81944" marR="81944" marT="40972" marB="40972"/>
                </a:tc>
                <a:tc>
                  <a:txBody>
                    <a:bodyPr/>
                    <a:lstStyle/>
                    <a:p>
                      <a:r>
                        <a:rPr lang="en-US" sz="1600"/>
                        <a:t>1.4</a:t>
                      </a:r>
                    </a:p>
                  </a:txBody>
                  <a:tcPr marL="81944" marR="81944" marT="40972" marB="40972"/>
                </a:tc>
                <a:tc>
                  <a:txBody>
                    <a:bodyPr/>
                    <a:lstStyle/>
                    <a:p>
                      <a:r>
                        <a:rPr lang="en-US" sz="1600"/>
                        <a:t>1.65</a:t>
                      </a:r>
                    </a:p>
                  </a:txBody>
                  <a:tcPr marL="81944" marR="81944" marT="40972" marB="40972"/>
                </a:tc>
                <a:tc>
                  <a:txBody>
                    <a:bodyPr/>
                    <a:lstStyle/>
                    <a:p>
                      <a:r>
                        <a:rPr lang="en-US" sz="1600"/>
                        <a:t>2.4</a:t>
                      </a:r>
                    </a:p>
                  </a:txBody>
                  <a:tcPr marL="81944" marR="81944" marT="40972" marB="40972"/>
                </a:tc>
                <a:extLst>
                  <a:ext uri="{0D108BD9-81ED-4DB2-BD59-A6C34878D82A}">
                    <a16:rowId xmlns:a16="http://schemas.microsoft.com/office/drawing/2014/main" val="4289786407"/>
                  </a:ext>
                </a:extLst>
              </a:tr>
              <a:tr h="360554">
                <a:tc>
                  <a:txBody>
                    <a:bodyPr/>
                    <a:lstStyle/>
                    <a:p>
                      <a:r>
                        <a:rPr lang="en-US" sz="1600"/>
                        <a:t>D</a:t>
                      </a:r>
                    </a:p>
                  </a:txBody>
                  <a:tcPr marL="81944" marR="81944" marT="40972" marB="40972"/>
                </a:tc>
                <a:tc>
                  <a:txBody>
                    <a:bodyPr/>
                    <a:lstStyle/>
                    <a:p>
                      <a:r>
                        <a:rPr lang="en-US" sz="1600"/>
                        <a:t>1.0</a:t>
                      </a:r>
                    </a:p>
                  </a:txBody>
                  <a:tcPr marL="81944" marR="81944" marT="40972" marB="40972"/>
                </a:tc>
                <a:tc>
                  <a:txBody>
                    <a:bodyPr/>
                    <a:lstStyle/>
                    <a:p>
                      <a:r>
                        <a:rPr lang="en-US" sz="1600"/>
                        <a:t>1.25</a:t>
                      </a:r>
                    </a:p>
                  </a:txBody>
                  <a:tcPr marL="81944" marR="81944" marT="40972" marB="40972"/>
                </a:tc>
                <a:tc>
                  <a:txBody>
                    <a:bodyPr/>
                    <a:lstStyle/>
                    <a:p>
                      <a:r>
                        <a:rPr lang="en-US" sz="1600"/>
                        <a:t>2.0</a:t>
                      </a:r>
                    </a:p>
                  </a:txBody>
                  <a:tcPr marL="81944" marR="81944" marT="40972" marB="40972"/>
                </a:tc>
                <a:extLst>
                  <a:ext uri="{0D108BD9-81ED-4DB2-BD59-A6C34878D82A}">
                    <a16:rowId xmlns:a16="http://schemas.microsoft.com/office/drawing/2014/main" val="2960299042"/>
                  </a:ext>
                </a:extLst>
              </a:tr>
            </a:tbl>
          </a:graphicData>
        </a:graphic>
      </p:graphicFrame>
    </p:spTree>
    <p:extLst>
      <p:ext uri="{BB962C8B-B14F-4D97-AF65-F5344CB8AC3E}">
        <p14:creationId xmlns:p14="http://schemas.microsoft.com/office/powerpoint/2010/main" val="14798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 necesidad que tienen nuestras organizaciones de cambiar e innovar ..."/>
          <p:cNvPicPr>
            <a:picLocks noChangeAspect="1"/>
          </p:cNvPicPr>
          <p:nvPr/>
        </p:nvPicPr>
        <p:blipFill rotWithShape="1">
          <a:blip r:embed="rId3">
            <a:extLst>
              <a:ext uri="{28A0092B-C50C-407E-A947-70E740481C1C}">
                <a14:useLocalDpi xmlns:a14="http://schemas.microsoft.com/office/drawing/2010/main" val="0"/>
              </a:ext>
            </a:extLst>
          </a:blip>
          <a:srcRect t="17487" r="9091" b="14332"/>
          <a:stretch/>
        </p:blipFill>
        <p:spPr>
          <a:xfrm>
            <a:off x="20" y="10"/>
            <a:ext cx="12191980" cy="6857990"/>
          </a:xfrm>
          <a:prstGeom prst="rect">
            <a:avLst/>
          </a:prstGeom>
        </p:spPr>
      </p:pic>
      <p:sp>
        <p:nvSpPr>
          <p:cNvPr id="6" name="Rectangle 10">
            <a:extLst>
              <a:ext uri="{FF2B5EF4-FFF2-40B4-BE49-F238E27FC236}">
                <a16:creationId xmlns:a16="http://schemas.microsoft.com/office/drawing/2014/main" id="{CC146B38-3E4E-4A67-91CF-55DBCC51B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53067" y="613608"/>
            <a:ext cx="8044107"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rot="21420000">
            <a:off x="486113" y="1220999"/>
            <a:ext cx="6851188" cy="1151965"/>
          </a:xfrm>
        </p:spPr>
        <p:txBody>
          <a:bodyPr>
            <a:normAutofit/>
          </a:bodyPr>
          <a:lstStyle/>
          <a:p>
            <a:r>
              <a:rPr lang="en-US" sz="3800">
                <a:solidFill>
                  <a:schemeClr val="bg1"/>
                </a:solidFill>
              </a:rPr>
              <a:t>High school critical course change policy</a:t>
            </a:r>
          </a:p>
        </p:txBody>
      </p:sp>
      <p:sp>
        <p:nvSpPr>
          <p:cNvPr id="3" name="Content Placeholder 2"/>
          <p:cNvSpPr>
            <a:spLocks noGrp="1"/>
          </p:cNvSpPr>
          <p:nvPr>
            <p:ph idx="1"/>
          </p:nvPr>
        </p:nvSpPr>
        <p:spPr>
          <a:xfrm rot="21420000">
            <a:off x="587206" y="2448453"/>
            <a:ext cx="6859199" cy="2944652"/>
          </a:xfrm>
        </p:spPr>
        <p:txBody>
          <a:bodyPr>
            <a:normAutofit/>
          </a:bodyPr>
          <a:lstStyle/>
          <a:p>
            <a:pPr>
              <a:buClr>
                <a:srgbClr val="F1A120"/>
              </a:buClr>
            </a:pPr>
            <a:r>
              <a:rPr lang="en-US" sz="1800">
                <a:solidFill>
                  <a:schemeClr val="bg1"/>
                </a:solidFill>
              </a:rPr>
              <a:t>Once you register for a course, and the window for changes has closed, (March 12</a:t>
            </a:r>
            <a:r>
              <a:rPr lang="en-US" sz="1800" baseline="30000">
                <a:solidFill>
                  <a:schemeClr val="bg1"/>
                </a:solidFill>
              </a:rPr>
              <a:t>th</a:t>
            </a:r>
            <a:r>
              <a:rPr lang="en-US" sz="1800">
                <a:solidFill>
                  <a:schemeClr val="bg1"/>
                </a:solidFill>
              </a:rPr>
              <a:t>) changes may ONLY be made for the following reasons:</a:t>
            </a:r>
          </a:p>
          <a:p>
            <a:pPr marL="342900" indent="-342900">
              <a:buClr>
                <a:srgbClr val="F1A120"/>
              </a:buClr>
              <a:buAutoNum type="arabicPeriod"/>
            </a:pPr>
            <a:r>
              <a:rPr lang="en-US" sz="1800">
                <a:solidFill>
                  <a:schemeClr val="bg1"/>
                </a:solidFill>
              </a:rPr>
              <a:t>A deficiency in a prerequisite.</a:t>
            </a:r>
          </a:p>
          <a:p>
            <a:pPr marL="342900" indent="-342900">
              <a:buClr>
                <a:srgbClr val="F1A120"/>
              </a:buClr>
              <a:buAutoNum type="arabicPeriod"/>
            </a:pPr>
            <a:r>
              <a:rPr lang="en-US" sz="1800">
                <a:solidFill>
                  <a:schemeClr val="bg1"/>
                </a:solidFill>
              </a:rPr>
              <a:t>Misplacement into a course.</a:t>
            </a:r>
          </a:p>
          <a:p>
            <a:pPr marL="342900" indent="-342900">
              <a:buClr>
                <a:srgbClr val="F1A120"/>
              </a:buClr>
              <a:buAutoNum type="arabicPeriod"/>
            </a:pPr>
            <a:r>
              <a:rPr lang="en-US" sz="1800">
                <a:solidFill>
                  <a:schemeClr val="bg1"/>
                </a:solidFill>
              </a:rPr>
              <a:t>Must repeat a course due to the failure of a required course.</a:t>
            </a:r>
          </a:p>
        </p:txBody>
      </p:sp>
    </p:spTree>
    <p:extLst>
      <p:ext uri="{BB962C8B-B14F-4D97-AF65-F5344CB8AC3E}">
        <p14:creationId xmlns:p14="http://schemas.microsoft.com/office/powerpoint/2010/main" val="163081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BDF7-89C6-449D-8ADC-EFBC329A1B51}"/>
              </a:ext>
            </a:extLst>
          </p:cNvPr>
          <p:cNvSpPr>
            <a:spLocks noGrp="1"/>
          </p:cNvSpPr>
          <p:nvPr>
            <p:ph type="title"/>
          </p:nvPr>
        </p:nvSpPr>
        <p:spPr>
          <a:xfrm>
            <a:off x="5678089" y="2071048"/>
            <a:ext cx="5404593" cy="1151965"/>
          </a:xfrm>
        </p:spPr>
        <p:txBody>
          <a:bodyPr>
            <a:noAutofit/>
          </a:bodyPr>
          <a:lstStyle/>
          <a:p>
            <a:pPr algn="ctr"/>
            <a:r>
              <a:rPr lang="en-US" sz="4800"/>
              <a:t>Timeline for program planning </a:t>
            </a:r>
            <a:br>
              <a:rPr lang="en-US" sz="4800"/>
            </a:br>
            <a:r>
              <a:rPr lang="en-US" sz="4800"/>
              <a:t>2025-2026 school year</a:t>
            </a:r>
          </a:p>
        </p:txBody>
      </p:sp>
      <p:sp>
        <p:nvSpPr>
          <p:cNvPr id="17" name="Rectangle 16">
            <a:extLst>
              <a:ext uri="{FF2B5EF4-FFF2-40B4-BE49-F238E27FC236}">
                <a16:creationId xmlns:a16="http://schemas.microsoft.com/office/drawing/2014/main" id="{A8582592-4A01-43BC-A8AF-8ED1AB34A7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4709320"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A47133-88C8-4FD2-9C83-6DB7D8318A27}"/>
              </a:ext>
            </a:extLst>
          </p:cNvPr>
          <p:cNvSpPr>
            <a:spLocks noGrp="1"/>
          </p:cNvSpPr>
          <p:nvPr>
            <p:ph idx="1"/>
          </p:nvPr>
        </p:nvSpPr>
        <p:spPr>
          <a:xfrm>
            <a:off x="5672425" y="2071048"/>
            <a:ext cx="5410257" cy="3072290"/>
          </a:xfrm>
        </p:spPr>
        <p:txBody>
          <a:bodyPr>
            <a:normAutofit/>
          </a:bodyPr>
          <a:lstStyle/>
          <a:p>
            <a:pPr marL="0" indent="0">
              <a:buNone/>
            </a:pPr>
            <a:endParaRPr lang="en-US"/>
          </a:p>
          <a:p>
            <a:endParaRPr lang="en-US"/>
          </a:p>
        </p:txBody>
      </p:sp>
      <p:sp>
        <p:nvSpPr>
          <p:cNvPr id="10" name="TextBox 9">
            <a:extLst>
              <a:ext uri="{FF2B5EF4-FFF2-40B4-BE49-F238E27FC236}">
                <a16:creationId xmlns:a16="http://schemas.microsoft.com/office/drawing/2014/main" id="{959499BF-FE34-9904-ABEB-2007E6F08DF6}"/>
              </a:ext>
            </a:extLst>
          </p:cNvPr>
          <p:cNvSpPr txBox="1"/>
          <p:nvPr/>
        </p:nvSpPr>
        <p:spPr>
          <a:xfrm>
            <a:off x="500241" y="457200"/>
            <a:ext cx="4709320" cy="4826962"/>
          </a:xfrm>
          <a:prstGeom prst="rect">
            <a:avLst/>
          </a:prstGeom>
          <a:noFill/>
        </p:spPr>
        <p:txBody>
          <a:bodyPr wrap="square" rtlCol="0">
            <a:spAutoFit/>
          </a:bodyPr>
          <a:lstStyle/>
          <a:p>
            <a:r>
              <a:rPr lang="en-US" sz="800" b="1">
                <a:effectLst/>
                <a:latin typeface="Century Gothic" panose="020B0502020202020204" pitchFamily="34" charset="0"/>
                <a:ea typeface="Times New Roman" panose="02020603050405020304" pitchFamily="18" charset="0"/>
              </a:rPr>
              <a:t>Friday, November 15</a:t>
            </a:r>
            <a:r>
              <a:rPr lang="en-US" sz="800" b="1" baseline="30000">
                <a:effectLst/>
                <a:latin typeface="Century Gothic" panose="020B0502020202020204" pitchFamily="34" charset="0"/>
                <a:ea typeface="Times New Roman" panose="02020603050405020304" pitchFamily="18" charset="0"/>
              </a:rPr>
              <a:t>th   </a:t>
            </a:r>
            <a:r>
              <a:rPr lang="en-US" sz="800" b="1">
                <a:effectLst/>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Times New Roman" panose="02020603050405020304" pitchFamily="18" charset="0"/>
              </a:rPr>
              <a:t>MBIT (Middle Bucks Institute of Technology) Presentation to 9</a:t>
            </a:r>
            <a:r>
              <a:rPr lang="en-US" sz="800" baseline="30000">
                <a:effectLst/>
                <a:latin typeface="Century Gothic" panose="020B0502020202020204" pitchFamily="34" charset="0"/>
                <a:ea typeface="Times New Roman" panose="02020603050405020304" pitchFamily="18" charset="0"/>
              </a:rPr>
              <a:t>th</a:t>
            </a:r>
            <a:r>
              <a:rPr lang="en-US" sz="800">
                <a:effectLst/>
                <a:latin typeface="Century Gothic" panose="020B0502020202020204" pitchFamily="34" charset="0"/>
                <a:ea typeface="Times New Roman" panose="02020603050405020304" pitchFamily="18" charset="0"/>
              </a:rPr>
              <a:t> 			Grade Students by Laurinda Hellwig – MBIT 	School 				Counselor   </a:t>
            </a:r>
          </a:p>
          <a:p>
            <a:endParaRPr lang="en-US" sz="800" b="1">
              <a:effectLst/>
              <a:latin typeface="Century Gothic" panose="020B0502020202020204" pitchFamily="34" charset="0"/>
              <a:ea typeface="Times New Roman" panose="02020603050405020304" pitchFamily="18" charset="0"/>
            </a:endParaRPr>
          </a:p>
          <a:p>
            <a:r>
              <a:rPr lang="en-US" sz="800" b="1">
                <a:latin typeface="Century Gothic" panose="020B0502020202020204" pitchFamily="34" charset="0"/>
                <a:ea typeface="Times New Roman" panose="02020603050405020304" pitchFamily="18" charset="0"/>
              </a:rPr>
              <a:t>Thurs</a:t>
            </a:r>
            <a:r>
              <a:rPr lang="en-US" sz="800" b="1">
                <a:effectLst/>
                <a:latin typeface="Century Gothic" panose="020B0502020202020204" pitchFamily="34" charset="0"/>
                <a:ea typeface="Times New Roman" panose="02020603050405020304" pitchFamily="18" charset="0"/>
              </a:rPr>
              <a:t>, November 21</a:t>
            </a:r>
            <a:r>
              <a:rPr lang="en-US" sz="800" b="1" baseline="30000">
                <a:effectLst/>
                <a:latin typeface="Century Gothic" panose="020B0502020202020204" pitchFamily="34" charset="0"/>
                <a:ea typeface="Times New Roman" panose="02020603050405020304" pitchFamily="18" charset="0"/>
              </a:rPr>
              <a:t>st</a:t>
            </a:r>
            <a:r>
              <a:rPr lang="en-US" sz="800" b="1">
                <a:effectLst/>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Times New Roman" panose="02020603050405020304" pitchFamily="18" charset="0"/>
              </a:rPr>
              <a:t>MBIT Open House and</a:t>
            </a:r>
            <a:r>
              <a:rPr lang="en-US" sz="800" i="1">
                <a:effectLst/>
                <a:latin typeface="Century Gothic" panose="020B0502020202020204" pitchFamily="34" charset="0"/>
                <a:ea typeface="Times New Roman" panose="02020603050405020304" pitchFamily="18" charset="0"/>
              </a:rPr>
              <a:t> Information Session   </a:t>
            </a:r>
            <a:endParaRPr lang="en-US" sz="800" i="1">
              <a:latin typeface="Century Gothic" panose="020B0502020202020204" pitchFamily="34" charset="0"/>
              <a:ea typeface="Times New Roman" panose="02020603050405020304" pitchFamily="18" charset="0"/>
            </a:endParaRPr>
          </a:p>
          <a:p>
            <a:endParaRPr lang="en-US" sz="800" b="1">
              <a:effectLst/>
              <a:latin typeface="Century Gothic" panose="020B0502020202020204" pitchFamily="34" charset="0"/>
              <a:ea typeface="Times New Roman" panose="02020603050405020304" pitchFamily="18" charset="0"/>
            </a:endParaRPr>
          </a:p>
          <a:p>
            <a:r>
              <a:rPr lang="en-US" sz="800" b="1">
                <a:effectLst/>
                <a:latin typeface="Century Gothic" panose="020B0502020202020204" pitchFamily="34" charset="0"/>
                <a:ea typeface="Times New Roman" panose="02020603050405020304" pitchFamily="18" charset="0"/>
              </a:rPr>
              <a:t>Thursday, January 2</a:t>
            </a:r>
            <a:r>
              <a:rPr lang="en-US" sz="800" b="1" baseline="30000">
                <a:effectLst/>
                <a:latin typeface="Century Gothic" panose="020B0502020202020204" pitchFamily="34" charset="0"/>
                <a:ea typeface="Times New Roman" panose="02020603050405020304" pitchFamily="18" charset="0"/>
              </a:rPr>
              <a:t>nd</a:t>
            </a:r>
            <a:r>
              <a:rPr lang="en-US" sz="800" b="1">
                <a:effectLst/>
                <a:latin typeface="Century Gothic" panose="020B0502020202020204" pitchFamily="34" charset="0"/>
                <a:ea typeface="Times New Roman" panose="02020603050405020304" pitchFamily="18" charset="0"/>
              </a:rPr>
              <a:t> </a:t>
            </a:r>
            <a:r>
              <a:rPr lang="en-US" sz="800" b="1" baseline="30000">
                <a:effectLst/>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Times New Roman" panose="02020603050405020304" pitchFamily="18" charset="0"/>
              </a:rPr>
              <a:t>Program of Studies for Rising 10</a:t>
            </a:r>
            <a:r>
              <a:rPr lang="en-US" sz="800" baseline="30000">
                <a:effectLst/>
                <a:latin typeface="Century Gothic" panose="020B0502020202020204" pitchFamily="34" charset="0"/>
                <a:ea typeface="Times New Roman" panose="02020603050405020304" pitchFamily="18" charset="0"/>
              </a:rPr>
              <a:t>th</a:t>
            </a:r>
            <a:r>
              <a:rPr lang="en-US" sz="800">
                <a:effectLst/>
                <a:latin typeface="Century Gothic" panose="020B0502020202020204" pitchFamily="34" charset="0"/>
                <a:ea typeface="Times New Roman" panose="02020603050405020304" pitchFamily="18" charset="0"/>
              </a:rPr>
              <a:t> graders available online 			CBSD.org  </a:t>
            </a:r>
          </a:p>
          <a:p>
            <a:endParaRPr lang="en-US" sz="800" b="1">
              <a:effectLst/>
              <a:latin typeface="Century Gothic" panose="020B0502020202020204" pitchFamily="34" charset="0"/>
              <a:ea typeface="Times New Roman" panose="02020603050405020304" pitchFamily="18" charset="0"/>
            </a:endParaRPr>
          </a:p>
          <a:p>
            <a:r>
              <a:rPr lang="en-US" sz="800" b="1">
                <a:effectLst/>
                <a:latin typeface="Century Gothic" panose="020B0502020202020204" pitchFamily="34" charset="0"/>
                <a:ea typeface="Times New Roman" panose="02020603050405020304" pitchFamily="18" charset="0"/>
              </a:rPr>
              <a:t>Friday, January 3</a:t>
            </a:r>
            <a:r>
              <a:rPr lang="en-US" sz="800" b="1" baseline="30000">
                <a:effectLst/>
                <a:latin typeface="Century Gothic" panose="020B0502020202020204" pitchFamily="34" charset="0"/>
                <a:ea typeface="Times New Roman" panose="02020603050405020304" pitchFamily="18" charset="0"/>
              </a:rPr>
              <a:t>rd</a:t>
            </a:r>
            <a:r>
              <a:rPr lang="en-US" sz="800" b="1">
                <a:effectLst/>
                <a:latin typeface="Century Gothic" panose="020B0502020202020204" pitchFamily="34" charset="0"/>
                <a:ea typeface="Times New Roman" panose="02020603050405020304" pitchFamily="18" charset="0"/>
              </a:rPr>
              <a:t> </a:t>
            </a:r>
            <a:r>
              <a:rPr lang="en-US" sz="800" b="1" baseline="30000">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Calibri" panose="020F0502020204030204" pitchFamily="34" charset="0"/>
              </a:rPr>
              <a:t>9</a:t>
            </a:r>
            <a:r>
              <a:rPr lang="en-US" sz="800" baseline="30000">
                <a:effectLst/>
                <a:latin typeface="Century Gothic" panose="020B0502020202020204" pitchFamily="34" charset="0"/>
                <a:ea typeface="Calibri" panose="020F0502020204030204" pitchFamily="34" charset="0"/>
              </a:rPr>
              <a:t>th</a:t>
            </a:r>
            <a:r>
              <a:rPr lang="en-US" sz="800">
                <a:effectLst/>
                <a:latin typeface="Century Gothic" panose="020B0502020202020204" pitchFamily="34" charset="0"/>
                <a:ea typeface="Calibri" panose="020F0502020204030204" pitchFamily="34" charset="0"/>
              </a:rPr>
              <a:t> grade Program Planning Assembly during I&amp;E – </a:t>
            </a:r>
          </a:p>
          <a:p>
            <a:r>
              <a:rPr lang="en-US" sz="800">
                <a:effectLst/>
                <a:latin typeface="Century Gothic" panose="020B0502020202020204" pitchFamily="34" charset="0"/>
                <a:ea typeface="Calibri" panose="020F0502020204030204" pitchFamily="34" charset="0"/>
              </a:rPr>
              <a:t>			Mrs. Louderback , Mr. Striano, Mrs. </a:t>
            </a:r>
            <a:r>
              <a:rPr lang="en-US" sz="800" err="1">
                <a:effectLst/>
                <a:latin typeface="Century Gothic" panose="020B0502020202020204" pitchFamily="34" charset="0"/>
                <a:ea typeface="Calibri" panose="020F0502020204030204" pitchFamily="34" charset="0"/>
              </a:rPr>
              <a:t>Pierangleli</a:t>
            </a:r>
            <a:r>
              <a:rPr lang="en-US" sz="800">
                <a:effectLst/>
                <a:latin typeface="Century Gothic" panose="020B0502020202020204" pitchFamily="34" charset="0"/>
                <a:ea typeface="Calibri" panose="020F0502020204030204" pitchFamily="34" charset="0"/>
              </a:rPr>
              <a:t> (Holicong) &amp; a            </a:t>
            </a:r>
          </a:p>
          <a:p>
            <a:r>
              <a:rPr lang="en-US" sz="800">
                <a:latin typeface="Century Gothic" panose="020B0502020202020204" pitchFamily="34" charset="0"/>
                <a:ea typeface="Calibri" panose="020F0502020204030204" pitchFamily="34" charset="0"/>
              </a:rPr>
              <a:t>                                                </a:t>
            </a:r>
            <a:r>
              <a:rPr lang="en-US" sz="800">
                <a:effectLst/>
                <a:latin typeface="Century Gothic" panose="020B0502020202020204" pitchFamily="34" charset="0"/>
                <a:ea typeface="Calibri" panose="020F0502020204030204" pitchFamily="34" charset="0"/>
              </a:rPr>
              <a:t>counselor from </a:t>
            </a:r>
            <a:r>
              <a:rPr lang="en-US" sz="800">
                <a:effectLst/>
                <a:latin typeface="Century Gothic" panose="020B0502020202020204" pitchFamily="34" charset="0"/>
              </a:rPr>
              <a:t>CB East</a:t>
            </a:r>
            <a:r>
              <a:rPr lang="en-US" sz="800">
                <a:effectLst/>
                <a:latin typeface="Century Gothic" panose="020B0502020202020204" pitchFamily="34" charset="0"/>
                <a:ea typeface="Calibri" panose="020F0502020204030204" pitchFamily="34" charset="0"/>
              </a:rPr>
              <a:t> </a:t>
            </a:r>
            <a:endParaRPr lang="en-US" sz="800" b="1" baseline="30000">
              <a:latin typeface="Century Gothic" panose="020B0502020202020204" pitchFamily="34" charset="0"/>
              <a:ea typeface="Times New Roman" panose="02020603050405020304" pitchFamily="18" charset="0"/>
            </a:endParaRPr>
          </a:p>
          <a:p>
            <a:endParaRPr lang="en-US" sz="800" b="1" baseline="30000">
              <a:effectLst/>
              <a:latin typeface="Century Gothic" panose="020B0502020202020204" pitchFamily="34" charset="0"/>
              <a:ea typeface="Times New Roman" panose="02020603050405020304" pitchFamily="18" charset="0"/>
            </a:endParaRPr>
          </a:p>
          <a:p>
            <a:r>
              <a:rPr lang="en-US" sz="800" b="1">
                <a:effectLst/>
                <a:latin typeface="Century Gothic" panose="020B0502020202020204" pitchFamily="34" charset="0"/>
                <a:ea typeface="Times New Roman" panose="02020603050405020304" pitchFamily="18" charset="0"/>
              </a:rPr>
              <a:t>Thursday, January 9</a:t>
            </a:r>
            <a:r>
              <a:rPr lang="en-US" sz="800" b="1" baseline="30000">
                <a:effectLst/>
                <a:latin typeface="Century Gothic" panose="020B0502020202020204" pitchFamily="34" charset="0"/>
                <a:ea typeface="Times New Roman" panose="02020603050405020304" pitchFamily="18" charset="0"/>
              </a:rPr>
              <a:t>th</a:t>
            </a:r>
            <a:r>
              <a:rPr lang="en-US" sz="800" b="1" baseline="30000">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Calibri" panose="020F0502020204030204" pitchFamily="34" charset="0"/>
              </a:rPr>
              <a:t>Curriculum Fair </a:t>
            </a:r>
            <a:r>
              <a:rPr lang="en-US" sz="800">
                <a:effectLst/>
                <a:latin typeface="Century Gothic" panose="020B0502020202020204" pitchFamily="34" charset="0"/>
              </a:rPr>
              <a:t>from CB East (see letter from Dr. Watters)</a:t>
            </a:r>
            <a:r>
              <a:rPr lang="en-US" sz="800">
                <a:effectLst/>
                <a:latin typeface="Century Gothic" panose="020B0502020202020204" pitchFamily="34" charset="0"/>
                <a:ea typeface="Calibri" panose="020F0502020204030204" pitchFamily="34" charset="0"/>
              </a:rPr>
              <a:t> </a:t>
            </a:r>
          </a:p>
          <a:p>
            <a:r>
              <a:rPr lang="en-US" sz="800" b="1" baseline="30000">
                <a:latin typeface="Century Gothic" panose="020B0502020202020204" pitchFamily="34" charset="0"/>
                <a:ea typeface="Calibri" panose="020F0502020204030204" pitchFamily="34" charset="0"/>
              </a:rPr>
              <a:t>			</a:t>
            </a:r>
            <a:r>
              <a:rPr lang="en-US" sz="800" b="1">
                <a:effectLst/>
                <a:latin typeface="Century Gothic" panose="020B0502020202020204" pitchFamily="34" charset="0"/>
                <a:ea typeface="Calibri" panose="020F0502020204030204" pitchFamily="34" charset="0"/>
              </a:rPr>
              <a:t>Beginning at 5:45 PM</a:t>
            </a:r>
          </a:p>
          <a:p>
            <a:endParaRPr lang="en-US" sz="800" b="1">
              <a:latin typeface="Century Gothic" panose="020B0502020202020204" pitchFamily="34" charset="0"/>
              <a:ea typeface="Calibri" panose="020F0502020204030204" pitchFamily="34" charset="0"/>
            </a:endParaRPr>
          </a:p>
          <a:p>
            <a:r>
              <a:rPr lang="en-US" sz="800" b="1">
                <a:effectLst/>
                <a:latin typeface="Century Gothic" panose="020B0502020202020204" pitchFamily="34" charset="0"/>
                <a:ea typeface="Calibri" panose="020F0502020204030204" pitchFamily="34" charset="0"/>
              </a:rPr>
              <a:t>Friday, January </a:t>
            </a:r>
            <a:r>
              <a:rPr lang="en-US" sz="800" b="1">
                <a:effectLst/>
                <a:latin typeface="Century Gothic" panose="020B0502020202020204" pitchFamily="34" charset="0"/>
              </a:rPr>
              <a:t>10</a:t>
            </a:r>
            <a:r>
              <a:rPr lang="en-US" sz="800" b="1" baseline="30000">
                <a:effectLst/>
                <a:latin typeface="Century Gothic" panose="020B0502020202020204" pitchFamily="34" charset="0"/>
              </a:rPr>
              <a:t>th</a:t>
            </a:r>
            <a:r>
              <a:rPr lang="en-US" sz="800" b="1">
                <a:effectLst/>
                <a:latin typeface="Century Gothic" panose="020B0502020202020204" pitchFamily="34" charset="0"/>
              </a:rPr>
              <a:t> </a:t>
            </a:r>
            <a:r>
              <a:rPr lang="en-US" sz="800" b="1" baseline="30000">
                <a:latin typeface="Century Gothic" panose="020B0502020202020204" pitchFamily="34" charset="0"/>
              </a:rPr>
              <a:t>	</a:t>
            </a:r>
            <a:r>
              <a:rPr lang="en-US" sz="800" b="1" u="sng">
                <a:effectLst/>
                <a:latin typeface="Century Gothic" panose="020B0502020202020204" pitchFamily="34" charset="0"/>
                <a:ea typeface="Calibri" panose="020F0502020204030204" pitchFamily="34" charset="0"/>
              </a:rPr>
              <a:t>Recommendation Day</a:t>
            </a:r>
            <a:r>
              <a:rPr lang="en-US" sz="800" b="1" u="sng">
                <a:effectLst/>
                <a:latin typeface="Century Gothic" panose="020B0502020202020204" pitchFamily="34" charset="0"/>
              </a:rPr>
              <a:t> </a:t>
            </a:r>
            <a:r>
              <a:rPr lang="en-US" sz="800" b="1">
                <a:effectLst/>
                <a:latin typeface="Century Gothic" panose="020B0502020202020204" pitchFamily="34" charset="0"/>
              </a:rPr>
              <a:t>- </a:t>
            </a:r>
            <a:r>
              <a:rPr lang="en-US" sz="800">
                <a:effectLst/>
                <a:latin typeface="Century Gothic" panose="020B0502020202020204" pitchFamily="34" charset="0"/>
                <a:ea typeface="Calibri" panose="020F0502020204030204" pitchFamily="34" charset="0"/>
              </a:rPr>
              <a:t>Recommendations will be shared by 			teachers with students. ”</a:t>
            </a:r>
            <a:r>
              <a:rPr lang="en-US" sz="800">
                <a:latin typeface="Century Gothic" panose="020B0502020202020204" pitchFamily="34" charset="0"/>
                <a:ea typeface="Calibri" panose="020F0502020204030204" pitchFamily="34" charset="0"/>
              </a:rPr>
              <a:t>D</a:t>
            </a:r>
            <a:r>
              <a:rPr lang="en-US" sz="800">
                <a:effectLst/>
                <a:latin typeface="Century Gothic" panose="020B0502020202020204" pitchFamily="34" charset="0"/>
                <a:ea typeface="Calibri" panose="020F0502020204030204" pitchFamily="34" charset="0"/>
              </a:rPr>
              <a:t>rag Sheet Day”</a:t>
            </a:r>
            <a:endParaRPr lang="en-US" sz="800" b="1" baseline="30000">
              <a:effectLst/>
              <a:latin typeface="Century Gothic" panose="020B0502020202020204" pitchFamily="34" charset="0"/>
              <a:ea typeface="Times New Roman" panose="02020603050405020304" pitchFamily="18" charset="0"/>
            </a:endParaRPr>
          </a:p>
          <a:p>
            <a:endParaRPr lang="en-US" sz="800" b="1" baseline="30000">
              <a:latin typeface="Century Gothic" panose="020B0502020202020204" pitchFamily="34" charset="0"/>
              <a:ea typeface="Times New Roman" panose="02020603050405020304" pitchFamily="18" charset="0"/>
            </a:endParaRPr>
          </a:p>
          <a:p>
            <a:r>
              <a:rPr lang="en-US" sz="800" b="1">
                <a:effectLst/>
                <a:latin typeface="Century Gothic" panose="020B0502020202020204" pitchFamily="34" charset="0"/>
                <a:ea typeface="Calibri" panose="020F0502020204030204" pitchFamily="34" charset="0"/>
              </a:rPr>
              <a:t>Thursday</a:t>
            </a:r>
            <a:r>
              <a:rPr lang="en-US" sz="800" b="1">
                <a:effectLst/>
                <a:latin typeface="Century Gothic" panose="020B0502020202020204" pitchFamily="34" charset="0"/>
              </a:rPr>
              <a:t>, January 16</a:t>
            </a:r>
            <a:r>
              <a:rPr lang="en-US" sz="800" b="1" baseline="30000">
                <a:effectLst/>
                <a:latin typeface="Century Gothic" panose="020B0502020202020204" pitchFamily="34" charset="0"/>
              </a:rPr>
              <a:t>th</a:t>
            </a:r>
            <a:r>
              <a:rPr lang="en-US" sz="800">
                <a:effectLst/>
                <a:latin typeface="Century Gothic" panose="020B0502020202020204" pitchFamily="34" charset="0"/>
                <a:ea typeface="Calibri" panose="020F0502020204030204" pitchFamily="34" charset="0"/>
              </a:rPr>
              <a:t> </a:t>
            </a:r>
            <a:r>
              <a:rPr lang="en-US" sz="800" b="1" baseline="30000">
                <a:latin typeface="Century Gothic" panose="020B0502020202020204" pitchFamily="34" charset="0"/>
                <a:ea typeface="Calibri" panose="020F0502020204030204" pitchFamily="34" charset="0"/>
              </a:rPr>
              <a:t>	</a:t>
            </a:r>
            <a:r>
              <a:rPr lang="en-US" sz="800">
                <a:effectLst/>
                <a:latin typeface="Century Gothic" panose="020B0502020202020204" pitchFamily="34" charset="0"/>
                <a:ea typeface="Calibri" panose="020F0502020204030204" pitchFamily="34" charset="0"/>
              </a:rPr>
              <a:t>Portal opens for students to begin input to </a:t>
            </a:r>
            <a:r>
              <a:rPr lang="en-US" sz="800">
                <a:effectLst/>
                <a:latin typeface="Century Gothic" panose="020B0502020202020204" pitchFamily="34" charset="0"/>
              </a:rPr>
              <a:t>course requests from 			home.</a:t>
            </a:r>
            <a:r>
              <a:rPr lang="en-US" sz="800">
                <a:effectLst/>
                <a:latin typeface="Century Gothic" panose="020B0502020202020204" pitchFamily="34" charset="0"/>
                <a:ea typeface="Calibri" panose="020F0502020204030204" pitchFamily="34" charset="0"/>
              </a:rPr>
              <a:t> </a:t>
            </a:r>
            <a:endParaRPr lang="en-US" sz="800" b="1" baseline="30000">
              <a:latin typeface="Century Gothic" panose="020B0502020202020204" pitchFamily="34" charset="0"/>
              <a:ea typeface="Times New Roman" panose="02020603050405020304" pitchFamily="18" charset="0"/>
            </a:endParaRPr>
          </a:p>
          <a:p>
            <a:endParaRPr lang="en-US" sz="800" b="1" baseline="30000">
              <a:effectLst/>
              <a:latin typeface="Century Gothic" panose="020B0502020202020204" pitchFamily="34" charset="0"/>
              <a:ea typeface="Times New Roman" panose="02020603050405020304" pitchFamily="18" charset="0"/>
            </a:endParaRPr>
          </a:p>
          <a:p>
            <a:r>
              <a:rPr lang="en-US" sz="800" b="1">
                <a:effectLst/>
                <a:latin typeface="Century Gothic" panose="020B0502020202020204" pitchFamily="34" charset="0"/>
                <a:ea typeface="Calibri" panose="020F0502020204030204" pitchFamily="34" charset="0"/>
              </a:rPr>
              <a:t>Thursday, January </a:t>
            </a:r>
            <a:r>
              <a:rPr lang="en-US" sz="800" b="1">
                <a:effectLst/>
                <a:latin typeface="Century Gothic" panose="020B0502020202020204" pitchFamily="34" charset="0"/>
              </a:rPr>
              <a:t>18</a:t>
            </a:r>
            <a:r>
              <a:rPr lang="en-US" sz="800" b="1" baseline="30000">
                <a:effectLst/>
                <a:latin typeface="Century Gothic" panose="020B0502020202020204" pitchFamily="34" charset="0"/>
              </a:rPr>
              <a:t>th             </a:t>
            </a:r>
            <a:r>
              <a:rPr lang="en-US" sz="800">
                <a:effectLst/>
                <a:latin typeface="Century Gothic" panose="020B0502020202020204" pitchFamily="34" charset="0"/>
                <a:ea typeface="Calibri" panose="020F0502020204030204" pitchFamily="34" charset="0"/>
              </a:rPr>
              <a:t>Parent Council Presentation for 9</a:t>
            </a:r>
            <a:r>
              <a:rPr lang="en-US" sz="800" baseline="30000">
                <a:effectLst/>
                <a:latin typeface="Century Gothic" panose="020B0502020202020204" pitchFamily="34" charset="0"/>
                <a:ea typeface="Calibri" panose="020F0502020204030204" pitchFamily="34" charset="0"/>
              </a:rPr>
              <a:t>th</a:t>
            </a:r>
            <a:r>
              <a:rPr lang="en-US" sz="800">
                <a:effectLst/>
                <a:latin typeface="Century Gothic" panose="020B0502020202020204" pitchFamily="34" charset="0"/>
                <a:ea typeface="Calibri" panose="020F0502020204030204" pitchFamily="34" charset="0"/>
              </a:rPr>
              <a:t> Grade Parents </a:t>
            </a:r>
          </a:p>
          <a:p>
            <a:endParaRPr lang="en-US" sz="800" b="1">
              <a:latin typeface="Century Gothic" panose="020B0502020202020204" pitchFamily="34" charset="0"/>
              <a:ea typeface="Calibri" panose="020F0502020204030204" pitchFamily="34" charset="0"/>
            </a:endParaRPr>
          </a:p>
          <a:p>
            <a:r>
              <a:rPr lang="en-US" sz="800" b="1">
                <a:effectLst/>
                <a:latin typeface="Century Gothic" panose="020B0502020202020204" pitchFamily="34" charset="0"/>
                <a:ea typeface="Calibri" panose="020F0502020204030204" pitchFamily="34" charset="0"/>
              </a:rPr>
              <a:t>Friday, January 31</a:t>
            </a:r>
            <a:r>
              <a:rPr lang="en-US" sz="800" b="1" baseline="30000">
                <a:effectLst/>
                <a:latin typeface="Century Gothic" panose="020B0502020202020204" pitchFamily="34" charset="0"/>
                <a:ea typeface="Calibri" panose="020F0502020204030204" pitchFamily="34" charset="0"/>
              </a:rPr>
              <a:t>st</a:t>
            </a:r>
            <a:r>
              <a:rPr lang="en-US" sz="800">
                <a:effectLst/>
                <a:latin typeface="Century Gothic" panose="020B0502020202020204" pitchFamily="34" charset="0"/>
                <a:ea typeface="Calibri" panose="020F0502020204030204" pitchFamily="34" charset="0"/>
              </a:rPr>
              <a:t>	MBIT application deadline</a:t>
            </a:r>
          </a:p>
          <a:p>
            <a:endParaRPr lang="en-US" sz="800" b="1" baseline="30000">
              <a:latin typeface="Century Gothic" panose="020B0502020202020204" pitchFamily="34" charset="0"/>
              <a:ea typeface="Times New Roman" panose="02020603050405020304" pitchFamily="18" charset="0"/>
            </a:endParaRPr>
          </a:p>
          <a:p>
            <a:r>
              <a:rPr lang="en-US" sz="800" b="1">
                <a:latin typeface="Century Gothic" panose="020B0502020202020204" pitchFamily="34" charset="0"/>
                <a:ea typeface="Calibri" panose="020F0502020204030204" pitchFamily="34" charset="0"/>
              </a:rPr>
              <a:t>Sunda</a:t>
            </a:r>
            <a:r>
              <a:rPr lang="en-US" sz="800" b="1">
                <a:effectLst/>
                <a:latin typeface="Century Gothic" panose="020B0502020202020204" pitchFamily="34" charset="0"/>
                <a:ea typeface="Calibri" panose="020F0502020204030204" pitchFamily="34" charset="0"/>
              </a:rPr>
              <a:t>y, February 2</a:t>
            </a:r>
            <a:r>
              <a:rPr lang="en-US" sz="800" b="1" baseline="30000">
                <a:effectLst/>
                <a:latin typeface="Century Gothic" panose="020B0502020202020204" pitchFamily="34" charset="0"/>
                <a:ea typeface="Calibri" panose="020F0502020204030204" pitchFamily="34" charset="0"/>
              </a:rPr>
              <a:t>nd</a:t>
            </a:r>
            <a:r>
              <a:rPr lang="en-US" sz="800" b="1" baseline="30000">
                <a:effectLst/>
                <a:latin typeface="Century Gothic" panose="020B0502020202020204" pitchFamily="34" charset="0"/>
              </a:rPr>
              <a:t> </a:t>
            </a:r>
            <a:r>
              <a:rPr lang="en-US" sz="800" b="1">
                <a:effectLst/>
                <a:latin typeface="Century Gothic" panose="020B0502020202020204" pitchFamily="34" charset="0"/>
                <a:ea typeface="Calibri" panose="020F0502020204030204" pitchFamily="34" charset="0"/>
              </a:rPr>
              <a:t> </a:t>
            </a:r>
            <a:r>
              <a:rPr lang="en-US" sz="800" b="1" baseline="30000">
                <a:effectLst/>
                <a:latin typeface="Century Gothic" panose="020B0502020202020204" pitchFamily="34" charset="0"/>
                <a:ea typeface="Times New Roman" panose="02020603050405020304" pitchFamily="18" charset="0"/>
              </a:rPr>
              <a:t>  	</a:t>
            </a:r>
            <a:r>
              <a:rPr lang="en-US" sz="800">
                <a:effectLst/>
                <a:latin typeface="Century Gothic" panose="020B0502020202020204" pitchFamily="34" charset="0"/>
                <a:ea typeface="Calibri" panose="020F0502020204030204" pitchFamily="34" charset="0"/>
              </a:rPr>
              <a:t>Last day for 9</a:t>
            </a:r>
            <a:r>
              <a:rPr lang="en-US" sz="800" baseline="30000">
                <a:effectLst/>
                <a:latin typeface="Century Gothic" panose="020B0502020202020204" pitchFamily="34" charset="0"/>
                <a:ea typeface="Calibri" panose="020F0502020204030204" pitchFamily="34" charset="0"/>
              </a:rPr>
              <a:t>th</a:t>
            </a:r>
            <a:r>
              <a:rPr lang="en-US" sz="800">
                <a:effectLst/>
                <a:latin typeface="Century Gothic" panose="020B0502020202020204" pitchFamily="34" charset="0"/>
                <a:ea typeface="Calibri" panose="020F0502020204030204" pitchFamily="34" charset="0"/>
              </a:rPr>
              <a:t> grade student to enter classes into the Portal 			(complete by 11:59PM) </a:t>
            </a:r>
          </a:p>
          <a:p>
            <a:endParaRPr lang="en-US" sz="800">
              <a:latin typeface="Century Gothic" panose="020B0502020202020204" pitchFamily="34" charset="0"/>
            </a:endParaRPr>
          </a:p>
          <a:p>
            <a:r>
              <a:rPr lang="en-US" sz="800" b="1">
                <a:effectLst/>
                <a:latin typeface="Century Gothic" panose="020B0502020202020204" pitchFamily="34" charset="0"/>
                <a:ea typeface="Calibri" panose="020F0502020204030204" pitchFamily="34" charset="0"/>
              </a:rPr>
              <a:t>February </a:t>
            </a:r>
            <a:r>
              <a:rPr lang="en-US" sz="800" b="1">
                <a:latin typeface="Century Gothic" panose="020B0502020202020204" pitchFamily="34" charset="0"/>
                <a:ea typeface="Calibri" panose="020F0502020204030204" pitchFamily="34" charset="0"/>
              </a:rPr>
              <a:t>3</a:t>
            </a:r>
            <a:r>
              <a:rPr lang="en-US" sz="800" b="1" baseline="30000">
                <a:latin typeface="Century Gothic" panose="020B0502020202020204" pitchFamily="34" charset="0"/>
                <a:ea typeface="Calibri" panose="020F0502020204030204" pitchFamily="34" charset="0"/>
              </a:rPr>
              <a:t>rd</a:t>
            </a:r>
            <a:r>
              <a:rPr lang="en-US" sz="800" b="1">
                <a:latin typeface="Century Gothic" panose="020B0502020202020204" pitchFamily="34" charset="0"/>
                <a:ea typeface="Calibri" panose="020F0502020204030204" pitchFamily="34" charset="0"/>
              </a:rPr>
              <a:t> </a:t>
            </a:r>
            <a:r>
              <a:rPr lang="en-US" sz="800" b="1">
                <a:effectLst/>
                <a:latin typeface="Century Gothic" panose="020B0502020202020204" pitchFamily="34" charset="0"/>
                <a:ea typeface="Calibri" panose="020F0502020204030204" pitchFamily="34" charset="0"/>
              </a:rPr>
              <a:t> - March 4</a:t>
            </a:r>
            <a:r>
              <a:rPr lang="en-US" sz="800" b="1" baseline="30000">
                <a:effectLst/>
                <a:latin typeface="Century Gothic" panose="020B0502020202020204" pitchFamily="34" charset="0"/>
                <a:ea typeface="Calibri" panose="020F0502020204030204" pitchFamily="34" charset="0"/>
              </a:rPr>
              <a:t>th 	</a:t>
            </a:r>
            <a:r>
              <a:rPr lang="en-US" sz="800">
                <a:effectLst/>
                <a:latin typeface="Century Gothic" panose="020B0502020202020204" pitchFamily="34" charset="0"/>
                <a:ea typeface="Calibri" panose="020F0502020204030204" pitchFamily="34" charset="0"/>
              </a:rPr>
              <a:t>Holicong East Counselors will</a:t>
            </a:r>
            <a:r>
              <a:rPr lang="en-US" sz="800">
                <a:effectLst/>
                <a:latin typeface="Century Gothic" panose="020B0502020202020204" pitchFamily="34" charset="0"/>
              </a:rPr>
              <a:t> review each student schedule for 			completion and verification</a:t>
            </a:r>
            <a:r>
              <a:rPr lang="en-US" sz="800">
                <a:effectLst/>
                <a:latin typeface="Century Gothic" panose="020B0502020202020204" pitchFamily="34" charset="0"/>
                <a:ea typeface="Calibri" panose="020F0502020204030204" pitchFamily="34" charset="0"/>
              </a:rPr>
              <a:t> </a:t>
            </a:r>
          </a:p>
          <a:p>
            <a:endParaRPr lang="en-US" sz="800" b="1" baseline="30000">
              <a:latin typeface="Century Gothic" panose="020B0502020202020204" pitchFamily="34" charset="0"/>
            </a:endParaRPr>
          </a:p>
          <a:p>
            <a:r>
              <a:rPr lang="en-US" sz="800" b="1">
                <a:effectLst/>
                <a:latin typeface="Century Gothic" panose="020B0502020202020204" pitchFamily="34" charset="0"/>
                <a:ea typeface="Calibri" panose="020F0502020204030204" pitchFamily="34" charset="0"/>
              </a:rPr>
              <a:t>Friday March </a:t>
            </a:r>
            <a:r>
              <a:rPr lang="en-US" sz="800" b="1">
                <a:latin typeface="Century Gothic" panose="020B0502020202020204" pitchFamily="34" charset="0"/>
                <a:ea typeface="Calibri" panose="020F0502020204030204" pitchFamily="34" charset="0"/>
              </a:rPr>
              <a:t>7</a:t>
            </a:r>
            <a:r>
              <a:rPr lang="en-US" sz="800" b="1" baseline="30000">
                <a:effectLst/>
                <a:latin typeface="Century Gothic" panose="020B0502020202020204" pitchFamily="34" charset="0"/>
              </a:rPr>
              <a:t>th 		</a:t>
            </a:r>
            <a:r>
              <a:rPr lang="en-US" sz="800">
                <a:effectLst/>
                <a:latin typeface="Century Gothic" panose="020B0502020202020204" pitchFamily="34" charset="0"/>
                <a:ea typeface="Times New Roman" panose="02020603050405020304" pitchFamily="18" charset="0"/>
              </a:rPr>
              <a:t>Verification sheets are available for parent review with 				electronic signature. Requests for changes must be submitted 			on Microsoft Form in link attached to Student Services email. </a:t>
            </a:r>
          </a:p>
          <a:p>
            <a:endParaRPr lang="en-US" b="1" baseline="30000"/>
          </a:p>
          <a:p>
            <a:r>
              <a:rPr lang="en-US" sz="800" b="1">
                <a:effectLst/>
                <a:latin typeface="Century Gothic" panose="020B0502020202020204" pitchFamily="34" charset="0"/>
                <a:ea typeface="Calibri" panose="020F0502020204030204" pitchFamily="34" charset="0"/>
              </a:rPr>
              <a:t>Wednesday March 12</a:t>
            </a:r>
            <a:r>
              <a:rPr lang="en-US" sz="800" b="1" baseline="30000">
                <a:effectLst/>
                <a:latin typeface="Century Gothic" panose="020B0502020202020204" pitchFamily="34" charset="0"/>
              </a:rPr>
              <a:t>th</a:t>
            </a:r>
            <a:r>
              <a:rPr lang="en-US" sz="800" b="1">
                <a:effectLst/>
                <a:latin typeface="Century Gothic" panose="020B0502020202020204" pitchFamily="34" charset="0"/>
                <a:ea typeface="Calibri" panose="020F0502020204030204" pitchFamily="34" charset="0"/>
              </a:rPr>
              <a:t> </a:t>
            </a:r>
            <a:r>
              <a:rPr lang="en-US" sz="800" b="1" baseline="30000">
                <a:latin typeface="Century Gothic" panose="020B0502020202020204" pitchFamily="34" charset="0"/>
              </a:rPr>
              <a:t>	</a:t>
            </a:r>
            <a:r>
              <a:rPr lang="en-US" sz="800">
                <a:effectLst/>
                <a:latin typeface="Century Gothic" panose="020B0502020202020204" pitchFamily="34" charset="0"/>
                <a:ea typeface="Calibri" panose="020F0502020204030204" pitchFamily="34" charset="0"/>
              </a:rPr>
              <a:t>Verification</a:t>
            </a:r>
            <a:r>
              <a:rPr lang="en-US" sz="800">
                <a:effectLst/>
                <a:latin typeface="Century Gothic" panose="020B0502020202020204" pitchFamily="34" charset="0"/>
              </a:rPr>
              <a:t>s in Portal due to Holicong. </a:t>
            </a:r>
            <a:r>
              <a:rPr lang="en-US" sz="800">
                <a:latin typeface="Century Gothic" panose="020B0502020202020204" pitchFamily="34" charset="0"/>
              </a:rPr>
              <a:t>                                                                                   </a:t>
            </a:r>
          </a:p>
          <a:p>
            <a:r>
              <a:rPr lang="en-US" sz="800" b="1">
                <a:effectLst/>
                <a:latin typeface="Century Gothic" panose="020B0502020202020204" pitchFamily="34" charset="0"/>
              </a:rPr>
              <a:t>                                                No Changes can be made after this date.</a:t>
            </a:r>
            <a:r>
              <a:rPr lang="en-US" sz="800" b="1">
                <a:effectLst/>
                <a:latin typeface="Century Gothic" panose="020B0502020202020204" pitchFamily="34" charset="0"/>
                <a:ea typeface="Calibri" panose="020F0502020204030204" pitchFamily="34" charset="0"/>
              </a:rPr>
              <a:t> </a:t>
            </a:r>
            <a:r>
              <a:rPr lang="en-US" sz="800" b="1" baseline="30000">
                <a:effectLst/>
                <a:latin typeface="Century Gothic" panose="020B0502020202020204" pitchFamily="34" charset="0"/>
              </a:rPr>
              <a:t> </a:t>
            </a:r>
            <a:r>
              <a:rPr lang="en-US" sz="1800" b="1" baseline="30000">
                <a:effectLst/>
                <a:latin typeface="Calibri" panose="020F0502020204030204" pitchFamily="34" charset="0"/>
                <a:ea typeface="Calibri" panose="020F0502020204030204" pitchFamily="34" charset="0"/>
              </a:rPr>
              <a:t>	</a:t>
            </a:r>
            <a:endParaRPr lang="en-US" b="1" baseline="30000">
              <a:latin typeface="Calibri" panose="020F0502020204030204" pitchFamily="34" charset="0"/>
            </a:endParaRPr>
          </a:p>
          <a:p>
            <a:endParaRPr lang="en-US" sz="900">
              <a:latin typeface="Century Gothic" panose="020B0502020202020204" pitchFamily="34" charset="0"/>
            </a:endParaRPr>
          </a:p>
        </p:txBody>
      </p:sp>
    </p:spTree>
    <p:extLst>
      <p:ext uri="{BB962C8B-B14F-4D97-AF65-F5344CB8AC3E}">
        <p14:creationId xmlns:p14="http://schemas.microsoft.com/office/powerpoint/2010/main" val="309838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1AA-4F69-FD14-5AFF-48FBF500CF51}"/>
              </a:ext>
            </a:extLst>
          </p:cNvPr>
          <p:cNvSpPr>
            <a:spLocks noGrp="1"/>
          </p:cNvSpPr>
          <p:nvPr>
            <p:ph type="title"/>
          </p:nvPr>
        </p:nvSpPr>
        <p:spPr>
          <a:xfrm>
            <a:off x="685800" y="137160"/>
            <a:ext cx="10396882" cy="1587468"/>
          </a:xfrm>
        </p:spPr>
        <p:txBody>
          <a:bodyPr>
            <a:normAutofit/>
          </a:bodyPr>
          <a:lstStyle/>
          <a:p>
            <a:r>
              <a:rPr lang="en-US"/>
              <a:t>Counselors 			</a:t>
            </a:r>
            <a:r>
              <a:rPr lang="en-US" sz="5400" b="1">
                <a:latin typeface="Century Gothic" panose="020B0502020202020204" pitchFamily="34" charset="0"/>
              </a:rPr>
              <a:t> </a:t>
            </a:r>
            <a:r>
              <a:rPr lang="en-US" sz="2200" b="1">
                <a:latin typeface="Century Gothic" panose="020B0502020202020204" pitchFamily="34" charset="0"/>
              </a:rPr>
              <a:t>Program Planning Resources </a:t>
            </a:r>
            <a:r>
              <a:rPr lang="en-US"/>
              <a:t>		</a:t>
            </a:r>
          </a:p>
        </p:txBody>
      </p:sp>
      <p:sp>
        <p:nvSpPr>
          <p:cNvPr id="3" name="Content Placeholder 2">
            <a:extLst>
              <a:ext uri="{FF2B5EF4-FFF2-40B4-BE49-F238E27FC236}">
                <a16:creationId xmlns:a16="http://schemas.microsoft.com/office/drawing/2014/main" id="{05D086D5-8CE5-DE85-1B98-04CD5BC4D979}"/>
              </a:ext>
            </a:extLst>
          </p:cNvPr>
          <p:cNvSpPr>
            <a:spLocks noGrp="1"/>
          </p:cNvSpPr>
          <p:nvPr>
            <p:ph sz="quarter" idx="13"/>
          </p:nvPr>
        </p:nvSpPr>
        <p:spPr>
          <a:xfrm>
            <a:off x="687975" y="1492423"/>
            <a:ext cx="10394707" cy="4333576"/>
          </a:xfrm>
        </p:spPr>
        <p:txBody>
          <a:bodyPr>
            <a:normAutofit fontScale="40000" lnSpcReduction="20000"/>
          </a:bodyPr>
          <a:lstStyle/>
          <a:p>
            <a:r>
              <a:rPr lang="en-US" sz="3500" b="1" u="sng">
                <a:latin typeface="Century Gothic" panose="020B0502020202020204" pitchFamily="34" charset="0"/>
              </a:rPr>
              <a:t>Holicong Middle School	</a:t>
            </a:r>
            <a:r>
              <a:rPr lang="en-US" sz="3500" b="1">
                <a:latin typeface="Century Gothic" panose="020B0502020202020204" pitchFamily="34" charset="0"/>
              </a:rPr>
              <a:t>				</a:t>
            </a:r>
            <a:r>
              <a:rPr lang="en-US" sz="3500" b="0" i="0">
                <a:effectLst/>
                <a:highlight>
                  <a:srgbClr val="00FF00"/>
                </a:highlight>
                <a:latin typeface="Century Gothic" panose="020B0502020202020204" pitchFamily="34" charset="0"/>
              </a:rPr>
              <a:t> Holicong website&gt;Student Services&gt; </a:t>
            </a:r>
            <a:endParaRPr lang="en-US" sz="3500" b="1">
              <a:highlight>
                <a:srgbClr val="00FF00"/>
              </a:highlight>
              <a:latin typeface="Century Gothic" panose="020B0502020202020204" pitchFamily="34" charset="0"/>
            </a:endParaRPr>
          </a:p>
          <a:p>
            <a:pPr algn="l"/>
            <a:r>
              <a:rPr lang="en-US" sz="3500" b="0" i="0">
                <a:solidFill>
                  <a:srgbClr val="085408"/>
                </a:solidFill>
                <a:effectLst/>
                <a:latin typeface="Century Gothic" panose="020B0502020202020204" pitchFamily="34" charset="0"/>
                <a:hlinkClick r:id="rId3"/>
              </a:rPr>
              <a:t>Meghan Pierangeli</a:t>
            </a:r>
            <a:r>
              <a:rPr lang="en-US" sz="3500" b="0" i="0">
                <a:solidFill>
                  <a:srgbClr val="085408"/>
                </a:solidFill>
                <a:effectLst/>
                <a:latin typeface="Century Gothic" panose="020B0502020202020204" pitchFamily="34" charset="0"/>
              </a:rPr>
              <a:t> </a:t>
            </a:r>
            <a:r>
              <a:rPr lang="en-US" sz="3500" b="0" i="0">
                <a:effectLst/>
                <a:latin typeface="Century Gothic" panose="020B0502020202020204" pitchFamily="34" charset="0"/>
              </a:rPr>
              <a:t>– 9</a:t>
            </a:r>
            <a:r>
              <a:rPr lang="en-US" sz="3500" b="0" i="0" baseline="30000">
                <a:effectLst/>
                <a:latin typeface="Century Gothic" panose="020B0502020202020204" pitchFamily="34" charset="0"/>
              </a:rPr>
              <a:t>th</a:t>
            </a:r>
            <a:r>
              <a:rPr lang="en-US" sz="3500" b="0" i="0">
                <a:effectLst/>
                <a:latin typeface="Century Gothic" panose="020B0502020202020204" pitchFamily="34" charset="0"/>
              </a:rPr>
              <a:t> grade				</a:t>
            </a:r>
            <a:r>
              <a:rPr lang="en-US" sz="3500" b="0" i="0">
                <a:solidFill>
                  <a:srgbClr val="231F20"/>
                </a:solidFill>
                <a:effectLst/>
                <a:latin typeface="Century Gothic" panose="020B0502020202020204" pitchFamily="34" charset="0"/>
              </a:rPr>
              <a:t> </a:t>
            </a:r>
            <a:r>
              <a:rPr lang="en-US" sz="3500" b="0" i="0">
                <a:solidFill>
                  <a:srgbClr val="231F20"/>
                </a:solidFill>
                <a:effectLst/>
                <a:highlight>
                  <a:srgbClr val="FFFF00"/>
                </a:highlight>
                <a:latin typeface="Century Gothic" panose="020B0502020202020204" pitchFamily="34" charset="0"/>
              </a:rPr>
              <a:t>Canvas&gt;Class of 2028&gt;</a:t>
            </a:r>
            <a:endParaRPr lang="en-US" sz="3500" b="0" i="0">
              <a:effectLst/>
              <a:highlight>
                <a:srgbClr val="FFFF00"/>
              </a:highlight>
              <a:latin typeface="Century Gothic" panose="020B0502020202020204" pitchFamily="34" charset="0"/>
            </a:endParaRPr>
          </a:p>
          <a:p>
            <a:pPr algn="l"/>
            <a:r>
              <a:rPr lang="en-US" sz="3500" b="0" i="0">
                <a:solidFill>
                  <a:srgbClr val="085408"/>
                </a:solidFill>
                <a:effectLst/>
                <a:latin typeface="Century Gothic" panose="020B0502020202020204" pitchFamily="34" charset="0"/>
                <a:hlinkClick r:id="rId4"/>
              </a:rPr>
              <a:t>Barbara Louderback</a:t>
            </a:r>
            <a:r>
              <a:rPr lang="en-US" sz="3500" b="0" i="0">
                <a:solidFill>
                  <a:srgbClr val="231F20"/>
                </a:solidFill>
                <a:effectLst/>
                <a:latin typeface="Century Gothic" panose="020B0502020202020204" pitchFamily="34" charset="0"/>
              </a:rPr>
              <a:t> - Learning Support Program		 </a:t>
            </a:r>
            <a:r>
              <a:rPr lang="en-US" sz="3500" b="0" i="0">
                <a:solidFill>
                  <a:srgbClr val="231F20"/>
                </a:solidFill>
                <a:effectLst/>
                <a:highlight>
                  <a:srgbClr val="FFFF00"/>
                </a:highlight>
                <a:latin typeface="Century Gothic" panose="020B0502020202020204" pitchFamily="34" charset="0"/>
              </a:rPr>
              <a:t>Meet your Counselor</a:t>
            </a:r>
          </a:p>
          <a:p>
            <a:pPr algn="l"/>
            <a:r>
              <a:rPr lang="en-US" sz="3500" b="0" i="0">
                <a:solidFill>
                  <a:srgbClr val="085408"/>
                </a:solidFill>
                <a:effectLst/>
                <a:latin typeface="Century Gothic" panose="020B0502020202020204" pitchFamily="34" charset="0"/>
                <a:hlinkClick r:id="rId5"/>
              </a:rPr>
              <a:t>Gregory Striano</a:t>
            </a:r>
            <a:r>
              <a:rPr lang="en-US" sz="3500" b="0" i="0">
                <a:solidFill>
                  <a:srgbClr val="231F20"/>
                </a:solidFill>
                <a:effectLst/>
                <a:latin typeface="Century Gothic" panose="020B0502020202020204" pitchFamily="34" charset="0"/>
              </a:rPr>
              <a:t> - Autistic Support Program, </a:t>
            </a:r>
            <a:br>
              <a:rPr lang="en-US" sz="3500" b="0" i="0">
                <a:solidFill>
                  <a:srgbClr val="231F20"/>
                </a:solidFill>
                <a:effectLst/>
                <a:latin typeface="Century Gothic" panose="020B0502020202020204" pitchFamily="34" charset="0"/>
              </a:rPr>
            </a:br>
            <a:r>
              <a:rPr lang="en-US" sz="3500" b="0" i="0">
                <a:solidFill>
                  <a:srgbClr val="231F20"/>
                </a:solidFill>
                <a:effectLst/>
                <a:latin typeface="Century Gothic" panose="020B0502020202020204" pitchFamily="34" charset="0"/>
              </a:rPr>
              <a:t>Emotional Support Program, and 504s</a:t>
            </a:r>
          </a:p>
          <a:p>
            <a:pPr algn="l"/>
            <a:r>
              <a:rPr lang="en-US" sz="3500" b="0" i="0">
                <a:solidFill>
                  <a:srgbClr val="231F20"/>
                </a:solidFill>
                <a:effectLst/>
                <a:latin typeface="Century Gothic" panose="020B0502020202020204" pitchFamily="34" charset="0"/>
              </a:rPr>
              <a:t>267-893-2710</a:t>
            </a:r>
            <a:endParaRPr lang="en-US" sz="3500">
              <a:solidFill>
                <a:srgbClr val="231F20"/>
              </a:solidFill>
              <a:latin typeface="Century Gothic" panose="020B0502020202020204" pitchFamily="34" charset="0"/>
            </a:endParaRPr>
          </a:p>
          <a:p>
            <a:pPr algn="l"/>
            <a:r>
              <a:rPr lang="en-US" sz="3500" b="1" i="0" u="sng">
                <a:solidFill>
                  <a:srgbClr val="231F20"/>
                </a:solidFill>
                <a:effectLst/>
                <a:latin typeface="Century Gothic" panose="020B0502020202020204" pitchFamily="34" charset="0"/>
              </a:rPr>
              <a:t>CB East 2024-2025 assignments</a:t>
            </a:r>
          </a:p>
          <a:p>
            <a:pPr algn="l"/>
            <a:r>
              <a:rPr lang="en-US" sz="3500">
                <a:solidFill>
                  <a:srgbClr val="231F20"/>
                </a:solidFill>
                <a:latin typeface="Century Gothic" panose="020B0502020202020204" pitchFamily="34" charset="0"/>
              </a:rPr>
              <a:t>Ms. Russo		A-</a:t>
            </a:r>
            <a:r>
              <a:rPr lang="en-US" sz="3500" err="1">
                <a:solidFill>
                  <a:srgbClr val="231F20"/>
                </a:solidFill>
                <a:latin typeface="Century Gothic" panose="020B0502020202020204" pitchFamily="34" charset="0"/>
              </a:rPr>
              <a:t>cro</a:t>
            </a:r>
            <a:r>
              <a:rPr lang="en-US" sz="3500">
                <a:solidFill>
                  <a:srgbClr val="231F20"/>
                </a:solidFill>
                <a:latin typeface="Century Gothic" panose="020B0502020202020204" pitchFamily="34" charset="0"/>
              </a:rPr>
              <a:t>		</a:t>
            </a:r>
            <a:r>
              <a:rPr lang="en-US" sz="3500">
                <a:solidFill>
                  <a:srgbClr val="231F20"/>
                </a:solidFill>
                <a:latin typeface="Century Gothic" panose="020B0502020202020204" pitchFamily="34" charset="0"/>
                <a:hlinkClick r:id="rId6"/>
              </a:rPr>
              <a:t>mrusso@cbsd.org</a:t>
            </a:r>
            <a:r>
              <a:rPr lang="en-US" sz="3500">
                <a:solidFill>
                  <a:srgbClr val="231F20"/>
                </a:solidFill>
                <a:latin typeface="Century Gothic" panose="020B0502020202020204" pitchFamily="34" charset="0"/>
              </a:rPr>
              <a:t> </a:t>
            </a:r>
          </a:p>
          <a:p>
            <a:pPr algn="l"/>
            <a:r>
              <a:rPr lang="en-US" sz="3500">
                <a:solidFill>
                  <a:srgbClr val="231F20"/>
                </a:solidFill>
                <a:latin typeface="Century Gothic" panose="020B0502020202020204" pitchFamily="34" charset="0"/>
              </a:rPr>
              <a:t>Mr. Sandstrom		</a:t>
            </a:r>
            <a:r>
              <a:rPr lang="en-US" sz="3500" err="1">
                <a:solidFill>
                  <a:srgbClr val="231F20"/>
                </a:solidFill>
                <a:latin typeface="Century Gothic" panose="020B0502020202020204" pitchFamily="34" charset="0"/>
              </a:rPr>
              <a:t>Crp-harg</a:t>
            </a:r>
            <a:r>
              <a:rPr lang="en-US" sz="3500">
                <a:solidFill>
                  <a:srgbClr val="231F20"/>
                </a:solidFill>
                <a:latin typeface="Century Gothic" panose="020B0502020202020204" pitchFamily="34" charset="0"/>
              </a:rPr>
              <a:t>	</a:t>
            </a:r>
            <a:r>
              <a:rPr lang="en-US" sz="3500">
                <a:solidFill>
                  <a:srgbClr val="231F20"/>
                </a:solidFill>
                <a:latin typeface="Century Gothic" panose="020B0502020202020204" pitchFamily="34" charset="0"/>
                <a:hlinkClick r:id="rId7"/>
              </a:rPr>
              <a:t>wsandstrom@cbsd.org</a:t>
            </a:r>
            <a:r>
              <a:rPr lang="en-US" sz="3500">
                <a:solidFill>
                  <a:srgbClr val="231F20"/>
                </a:solidFill>
                <a:latin typeface="Century Gothic" panose="020B0502020202020204" pitchFamily="34" charset="0"/>
              </a:rPr>
              <a:t> </a:t>
            </a:r>
          </a:p>
          <a:p>
            <a:pPr algn="l"/>
            <a:r>
              <a:rPr lang="en-US" sz="3500">
                <a:solidFill>
                  <a:srgbClr val="231F20"/>
                </a:solidFill>
                <a:latin typeface="Century Gothic" panose="020B0502020202020204" pitchFamily="34" charset="0"/>
              </a:rPr>
              <a:t>Ms. Bryant-Gray		</a:t>
            </a:r>
            <a:r>
              <a:rPr lang="en-US" sz="3500" err="1">
                <a:solidFill>
                  <a:srgbClr val="231F20"/>
                </a:solidFill>
                <a:latin typeface="Century Gothic" panose="020B0502020202020204" pitchFamily="34" charset="0"/>
              </a:rPr>
              <a:t>harh</a:t>
            </a:r>
            <a:r>
              <a:rPr lang="en-US" sz="3500">
                <a:solidFill>
                  <a:srgbClr val="231F20"/>
                </a:solidFill>
                <a:latin typeface="Century Gothic" panose="020B0502020202020204" pitchFamily="34" charset="0"/>
              </a:rPr>
              <a:t>-l		</a:t>
            </a:r>
            <a:r>
              <a:rPr lang="en-US" sz="3500">
                <a:solidFill>
                  <a:srgbClr val="231F20"/>
                </a:solidFill>
                <a:latin typeface="Century Gothic" panose="020B0502020202020204" pitchFamily="34" charset="0"/>
                <a:hlinkClick r:id="rId8"/>
              </a:rPr>
              <a:t>tbryantgray@cbsd.org</a:t>
            </a:r>
            <a:r>
              <a:rPr lang="en-US" sz="3500">
                <a:solidFill>
                  <a:srgbClr val="231F20"/>
                </a:solidFill>
                <a:latin typeface="Century Gothic" panose="020B0502020202020204" pitchFamily="34" charset="0"/>
              </a:rPr>
              <a:t> </a:t>
            </a:r>
          </a:p>
          <a:p>
            <a:pPr algn="l"/>
            <a:r>
              <a:rPr lang="en-US" sz="3500">
                <a:solidFill>
                  <a:srgbClr val="231F20"/>
                </a:solidFill>
                <a:latin typeface="Century Gothic" panose="020B0502020202020204" pitchFamily="34" charset="0"/>
              </a:rPr>
              <a:t>Mrs. </a:t>
            </a:r>
            <a:r>
              <a:rPr lang="en-US" sz="3500" err="1">
                <a:solidFill>
                  <a:srgbClr val="231F20"/>
                </a:solidFill>
                <a:latin typeface="Century Gothic" panose="020B0502020202020204" pitchFamily="34" charset="0"/>
              </a:rPr>
              <a:t>Barone-Durant</a:t>
            </a:r>
            <a:r>
              <a:rPr lang="en-US" sz="3500">
                <a:solidFill>
                  <a:srgbClr val="231F20"/>
                </a:solidFill>
                <a:latin typeface="Century Gothic" panose="020B0502020202020204" pitchFamily="34" charset="0"/>
              </a:rPr>
              <a:t>	m-puh		</a:t>
            </a:r>
            <a:r>
              <a:rPr lang="en-US" sz="3500">
                <a:solidFill>
                  <a:srgbClr val="231F20"/>
                </a:solidFill>
                <a:latin typeface="Century Gothic" panose="020B0502020202020204" pitchFamily="34" charset="0"/>
                <a:hlinkClick r:id="rId9"/>
              </a:rPr>
              <a:t>tdurant@cbsd.org</a:t>
            </a:r>
            <a:r>
              <a:rPr lang="en-US" sz="3500">
                <a:solidFill>
                  <a:srgbClr val="231F20"/>
                </a:solidFill>
                <a:latin typeface="Century Gothic" panose="020B0502020202020204" pitchFamily="34" charset="0"/>
              </a:rPr>
              <a:t> </a:t>
            </a:r>
          </a:p>
          <a:p>
            <a:pPr algn="l"/>
            <a:r>
              <a:rPr lang="en-US" sz="3500">
                <a:solidFill>
                  <a:srgbClr val="231F20"/>
                </a:solidFill>
                <a:latin typeface="Century Gothic" panose="020B0502020202020204" pitchFamily="34" charset="0"/>
              </a:rPr>
              <a:t>Mr. Moustakas		</a:t>
            </a:r>
            <a:r>
              <a:rPr lang="en-US" sz="3500" err="1">
                <a:solidFill>
                  <a:srgbClr val="231F20"/>
                </a:solidFill>
                <a:latin typeface="Century Gothic" panose="020B0502020202020204" pitchFamily="34" charset="0"/>
              </a:rPr>
              <a:t>pur-sma</a:t>
            </a:r>
            <a:r>
              <a:rPr lang="en-US" sz="3500">
                <a:solidFill>
                  <a:srgbClr val="231F20"/>
                </a:solidFill>
                <a:latin typeface="Century Gothic" panose="020B0502020202020204" pitchFamily="34" charset="0"/>
              </a:rPr>
              <a:t>		</a:t>
            </a:r>
            <a:r>
              <a:rPr lang="en-US" sz="3500">
                <a:solidFill>
                  <a:srgbClr val="231F20"/>
                </a:solidFill>
                <a:latin typeface="Century Gothic" panose="020B0502020202020204" pitchFamily="34" charset="0"/>
                <a:hlinkClick r:id="rId10"/>
              </a:rPr>
              <a:t>gmoustak@cbsd.org</a:t>
            </a:r>
            <a:r>
              <a:rPr lang="en-US" sz="3500">
                <a:solidFill>
                  <a:srgbClr val="231F20"/>
                </a:solidFill>
                <a:latin typeface="Century Gothic" panose="020B0502020202020204" pitchFamily="34" charset="0"/>
              </a:rPr>
              <a:t> </a:t>
            </a:r>
          </a:p>
          <a:p>
            <a:pPr algn="l"/>
            <a:r>
              <a:rPr lang="en-US" sz="3500">
                <a:solidFill>
                  <a:srgbClr val="231F20"/>
                </a:solidFill>
                <a:latin typeface="Century Gothic" panose="020B0502020202020204" pitchFamily="34" charset="0"/>
              </a:rPr>
              <a:t>Mrs. jones		</a:t>
            </a:r>
            <a:r>
              <a:rPr lang="en-US" sz="3500" err="1">
                <a:solidFill>
                  <a:srgbClr val="231F20"/>
                </a:solidFill>
                <a:latin typeface="Century Gothic" panose="020B0502020202020204" pitchFamily="34" charset="0"/>
              </a:rPr>
              <a:t>smb</a:t>
            </a:r>
            <a:r>
              <a:rPr lang="en-US" sz="3500">
                <a:solidFill>
                  <a:srgbClr val="231F20"/>
                </a:solidFill>
                <a:latin typeface="Century Gothic" panose="020B0502020202020204" pitchFamily="34" charset="0"/>
              </a:rPr>
              <a:t>-z		</a:t>
            </a:r>
            <a:r>
              <a:rPr lang="en-US" sz="3500">
                <a:solidFill>
                  <a:srgbClr val="231F20"/>
                </a:solidFill>
                <a:latin typeface="Century Gothic" panose="020B0502020202020204" pitchFamily="34" charset="0"/>
                <a:hlinkClick r:id="rId11"/>
              </a:rPr>
              <a:t>mejones@cbsd.org</a:t>
            </a:r>
            <a:r>
              <a:rPr lang="en-US" sz="3500">
                <a:solidFill>
                  <a:srgbClr val="231F20"/>
                </a:solidFill>
                <a:latin typeface="Century Gothic" panose="020B0502020202020204" pitchFamily="34" charset="0"/>
              </a:rPr>
              <a:t> </a:t>
            </a:r>
          </a:p>
          <a:p>
            <a:pPr algn="l"/>
            <a:endParaRPr lang="en-US" sz="1800" b="0" i="0">
              <a:solidFill>
                <a:srgbClr val="231F20"/>
              </a:solidFill>
              <a:effectLst/>
              <a:latin typeface="Times New Roman" panose="02020603050405020304" pitchFamily="18" charset="0"/>
            </a:endParaRPr>
          </a:p>
          <a:p>
            <a:pPr algn="l"/>
            <a:endParaRPr lang="en-US" b="0" i="0">
              <a:solidFill>
                <a:srgbClr val="231F20"/>
              </a:solidFill>
              <a:effectLst/>
              <a:latin typeface="Times New Roman" panose="02020603050405020304" pitchFamily="18" charset="0"/>
            </a:endParaRPr>
          </a:p>
          <a:p>
            <a:endParaRPr lang="en-US"/>
          </a:p>
        </p:txBody>
      </p:sp>
    </p:spTree>
    <p:extLst>
      <p:ext uri="{BB962C8B-B14F-4D97-AF65-F5344CB8AC3E}">
        <p14:creationId xmlns:p14="http://schemas.microsoft.com/office/powerpoint/2010/main" val="203379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2254-723D-07D5-AB3B-2705CBE9D9B5}"/>
              </a:ext>
            </a:extLst>
          </p:cNvPr>
          <p:cNvSpPr>
            <a:spLocks noGrp="1"/>
          </p:cNvSpPr>
          <p:nvPr>
            <p:ph type="title"/>
          </p:nvPr>
        </p:nvSpPr>
        <p:spPr/>
        <p:txBody>
          <a:bodyPr/>
          <a:lstStyle/>
          <a:p>
            <a:r>
              <a:rPr lang="en-US" sz="5400" b="0" i="0" u="sng">
                <a:solidFill>
                  <a:srgbClr val="C00000"/>
                </a:solidFill>
                <a:effectLst/>
                <a:latin typeface="Candara" panose="020E0502030303020204" pitchFamily="34" charset="0"/>
              </a:rPr>
              <a:t>CURRICULUM FAIR</a:t>
            </a:r>
            <a:r>
              <a:rPr lang="en-US" sz="5400" b="0" i="0">
                <a:solidFill>
                  <a:srgbClr val="C00000"/>
                </a:solidFill>
                <a:effectLst/>
                <a:latin typeface="Candara" panose="020E0502030303020204" pitchFamily="34" charset="0"/>
              </a:rPr>
              <a:t>​</a:t>
            </a:r>
            <a:endParaRPr lang="en-US">
              <a:solidFill>
                <a:srgbClr val="C00000"/>
              </a:solidFill>
            </a:endParaRPr>
          </a:p>
        </p:txBody>
      </p:sp>
      <p:sp>
        <p:nvSpPr>
          <p:cNvPr id="3" name="Content Placeholder 2">
            <a:extLst>
              <a:ext uri="{FF2B5EF4-FFF2-40B4-BE49-F238E27FC236}">
                <a16:creationId xmlns:a16="http://schemas.microsoft.com/office/drawing/2014/main" id="{748F9DC7-71A8-D82C-3D4B-72F57A8A8F3B}"/>
              </a:ext>
            </a:extLst>
          </p:cNvPr>
          <p:cNvSpPr>
            <a:spLocks noGrp="1"/>
          </p:cNvSpPr>
          <p:nvPr>
            <p:ph sz="quarter" idx="13"/>
          </p:nvPr>
        </p:nvSpPr>
        <p:spPr/>
        <p:txBody>
          <a:bodyPr/>
          <a:lstStyle/>
          <a:p>
            <a:pPr marL="0" indent="0" algn="l" rtl="0" fontAlgn="base">
              <a:buNone/>
            </a:pPr>
            <a:r>
              <a:rPr lang="en-US" sz="2800" b="1" i="0" u="none" strike="noStrike">
                <a:solidFill>
                  <a:srgbClr val="C00000"/>
                </a:solidFill>
                <a:effectLst/>
                <a:latin typeface="Candara" panose="020E0502030303020204" pitchFamily="34" charset="0"/>
              </a:rPr>
              <a:t>Held at CB East High School on January 9</a:t>
            </a:r>
            <a:r>
              <a:rPr lang="en-US" sz="2800" b="1" i="0" u="none" strike="noStrike" baseline="30000">
                <a:solidFill>
                  <a:srgbClr val="C00000"/>
                </a:solidFill>
                <a:effectLst/>
                <a:latin typeface="Candara" panose="020E0502030303020204" pitchFamily="34" charset="0"/>
              </a:rPr>
              <a:t>th</a:t>
            </a:r>
            <a:r>
              <a:rPr lang="en-US" sz="2800" b="1" i="0" u="none" strike="noStrike">
                <a:solidFill>
                  <a:srgbClr val="C00000"/>
                </a:solidFill>
                <a:effectLst/>
                <a:latin typeface="Candara" panose="020E0502030303020204" pitchFamily="34" charset="0"/>
              </a:rPr>
              <a:t> @ 5:45 </a:t>
            </a:r>
            <a:r>
              <a:rPr lang="en-US" sz="2800" b="0" i="0">
                <a:solidFill>
                  <a:srgbClr val="C00000"/>
                </a:solidFill>
                <a:effectLst/>
                <a:latin typeface="Candara" panose="020E0502030303020204" pitchFamily="34" charset="0"/>
              </a:rPr>
              <a:t>​</a:t>
            </a:r>
            <a:endParaRPr lang="en-US" sz="2800" b="0" i="0">
              <a:solidFill>
                <a:srgbClr val="C00000"/>
              </a:solidFill>
              <a:effectLst/>
              <a:latin typeface="Segoe UI" panose="020B0502040204020203" pitchFamily="34" charset="0"/>
            </a:endParaRPr>
          </a:p>
          <a:p>
            <a:pPr algn="l" rtl="0" fontAlgn="base">
              <a:buFont typeface="Wingdings" panose="05000000000000000000" pitchFamily="2" charset="2"/>
              <a:buChar char="ü"/>
            </a:pPr>
            <a:r>
              <a:rPr lang="en-US" sz="2400" b="0" i="0" u="none" strike="noStrike">
                <a:solidFill>
                  <a:srgbClr val="C00000"/>
                </a:solidFill>
                <a:effectLst/>
                <a:latin typeface="Candara" panose="020E0502030303020204" pitchFamily="34" charset="0"/>
              </a:rPr>
              <a:t>Meet with 10th grade teachers of all subjects, including the electives available to you next year. </a:t>
            </a:r>
            <a:r>
              <a:rPr lang="en-US" sz="2400" b="0" i="0">
                <a:solidFill>
                  <a:srgbClr val="C00000"/>
                </a:solidFill>
                <a:effectLst/>
                <a:latin typeface="Candara" panose="020E0502030303020204" pitchFamily="34" charset="0"/>
              </a:rPr>
              <a:t>​</a:t>
            </a:r>
            <a:endParaRPr lang="en-US" sz="2400" b="0" i="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2400" b="0" i="0" u="none" strike="noStrike">
                <a:solidFill>
                  <a:srgbClr val="C00000"/>
                </a:solidFill>
                <a:effectLst/>
                <a:latin typeface="Candara" panose="020E0502030303020204" pitchFamily="34" charset="0"/>
              </a:rPr>
              <a:t>Learn about Academic, Honors, and AP level courses.</a:t>
            </a:r>
            <a:r>
              <a:rPr lang="en-US" sz="2400" b="0" i="0">
                <a:solidFill>
                  <a:srgbClr val="C00000"/>
                </a:solidFill>
                <a:effectLst/>
                <a:latin typeface="Candara" panose="020E0502030303020204" pitchFamily="34" charset="0"/>
              </a:rPr>
              <a:t>​</a:t>
            </a:r>
            <a:endParaRPr lang="en-US" sz="2400" b="0" i="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2400" b="0" i="0" u="none" strike="noStrike">
                <a:solidFill>
                  <a:srgbClr val="C00000"/>
                </a:solidFill>
                <a:effectLst/>
                <a:latin typeface="Candara" panose="020E0502030303020204" pitchFamily="34" charset="0"/>
              </a:rPr>
              <a:t>Review your scheduling plans with a High School Counselor.</a:t>
            </a:r>
            <a:r>
              <a:rPr lang="en-US" sz="2400" b="0" i="0">
                <a:solidFill>
                  <a:srgbClr val="C00000"/>
                </a:solidFill>
                <a:effectLst/>
                <a:latin typeface="Candara" panose="020E0502030303020204" pitchFamily="34" charset="0"/>
              </a:rPr>
              <a:t>​</a:t>
            </a:r>
            <a:endParaRPr lang="en-US" sz="2400" b="0" i="0">
              <a:solidFill>
                <a:srgbClr val="C00000"/>
              </a:solidFill>
              <a:effectLst/>
              <a:latin typeface="Arial" panose="020B0604020202020204" pitchFamily="34" charset="0"/>
            </a:endParaRPr>
          </a:p>
          <a:p>
            <a:pPr algn="l" rtl="0" fontAlgn="base">
              <a:buFont typeface="Wingdings" panose="05000000000000000000" pitchFamily="2" charset="2"/>
              <a:buChar char="ü"/>
            </a:pPr>
            <a:r>
              <a:rPr lang="en-US" sz="2400" b="0" i="0" u="none" strike="noStrike">
                <a:solidFill>
                  <a:srgbClr val="C00000"/>
                </a:solidFill>
                <a:effectLst/>
                <a:latin typeface="Candara" panose="020E0502030303020204" pitchFamily="34" charset="0"/>
              </a:rPr>
              <a:t>Ask any questions you have and check out the building!</a:t>
            </a:r>
            <a:endParaRPr lang="en-US" sz="2400" b="0" i="0">
              <a:solidFill>
                <a:srgbClr val="C00000"/>
              </a:solidFill>
              <a:effectLst/>
              <a:latin typeface="Arial" panose="020B0604020202020204" pitchFamily="34" charset="0"/>
            </a:endParaRPr>
          </a:p>
          <a:p>
            <a:endParaRPr lang="en-US"/>
          </a:p>
        </p:txBody>
      </p:sp>
    </p:spTree>
    <p:extLst>
      <p:ext uri="{BB962C8B-B14F-4D97-AF65-F5344CB8AC3E}">
        <p14:creationId xmlns:p14="http://schemas.microsoft.com/office/powerpoint/2010/main" val="110222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9D2FF5-C78D-4D0F-A2C2-55D9A33B0A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1DABCD50-2A43-4A08-8C91-7149DE056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9">
            <a:extLst>
              <a:ext uri="{FF2B5EF4-FFF2-40B4-BE49-F238E27FC236}">
                <a16:creationId xmlns:a16="http://schemas.microsoft.com/office/drawing/2014/main" id="{0B66C21B-84DF-40D9-824D-29F01DB17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4607EC9A-1A49-428D-BC58-912B66DEC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1" y="685800"/>
            <a:ext cx="4858965" cy="4846967"/>
          </a:xfrm>
        </p:spPr>
        <p:txBody>
          <a:bodyPr>
            <a:normAutofit/>
          </a:bodyPr>
          <a:lstStyle/>
          <a:p>
            <a:r>
              <a:rPr lang="en-US">
                <a:solidFill>
                  <a:srgbClr val="FFFFFF"/>
                </a:solidFill>
              </a:rPr>
              <a:t>What are most 9</a:t>
            </a:r>
            <a:r>
              <a:rPr lang="en-US" baseline="30000">
                <a:solidFill>
                  <a:srgbClr val="FFFFFF"/>
                </a:solidFill>
              </a:rPr>
              <a:t>th</a:t>
            </a:r>
            <a:r>
              <a:rPr lang="en-US">
                <a:solidFill>
                  <a:srgbClr val="FFFFFF"/>
                </a:solidFill>
              </a:rPr>
              <a:t> graders coming to 10</a:t>
            </a:r>
            <a:r>
              <a:rPr lang="en-US" baseline="30000">
                <a:solidFill>
                  <a:srgbClr val="FFFFFF"/>
                </a:solidFill>
              </a:rPr>
              <a:t>th</a:t>
            </a:r>
            <a:r>
              <a:rPr lang="en-US">
                <a:solidFill>
                  <a:srgbClr val="FFFFFF"/>
                </a:solidFill>
              </a:rPr>
              <a:t> grade with?</a:t>
            </a:r>
          </a:p>
        </p:txBody>
      </p:sp>
      <p:graphicFrame>
        <p:nvGraphicFramePr>
          <p:cNvPr id="7" name="Content Placeholder 2">
            <a:extLst>
              <a:ext uri="{FF2B5EF4-FFF2-40B4-BE49-F238E27FC236}">
                <a16:creationId xmlns:a16="http://schemas.microsoft.com/office/drawing/2014/main" id="{5677744F-4EC8-4FF6-B399-65CB1D2CEA90}"/>
              </a:ext>
            </a:extLst>
          </p:cNvPr>
          <p:cNvGraphicFramePr>
            <a:graphicFrameLocks noGrp="1"/>
          </p:cNvGraphicFramePr>
          <p:nvPr>
            <p:ph idx="1"/>
            <p:extLst>
              <p:ext uri="{D42A27DB-BD31-4B8C-83A1-F6EECF244321}">
                <p14:modId xmlns:p14="http://schemas.microsoft.com/office/powerpoint/2010/main" val="1160629604"/>
              </p:ext>
            </p:extLst>
          </p:nvPr>
        </p:nvGraphicFramePr>
        <p:xfrm>
          <a:off x="6751638" y="685800"/>
          <a:ext cx="4302125" cy="4846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416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100">
                <a:solidFill>
                  <a:srgbClr val="FFFFFF"/>
                </a:solidFill>
              </a:rPr>
              <a:t>Central Bucks School District </a:t>
            </a:r>
            <a:br>
              <a:rPr lang="en-US" sz="4100">
                <a:solidFill>
                  <a:srgbClr val="FFFFFF"/>
                </a:solidFill>
              </a:rPr>
            </a:br>
            <a:r>
              <a:rPr lang="en-US" sz="4100">
                <a:solidFill>
                  <a:srgbClr val="FFFFFF"/>
                </a:solidFill>
              </a:rPr>
              <a:t>High School Graduation requirements</a:t>
            </a:r>
          </a:p>
        </p:txBody>
      </p:sp>
      <p:graphicFrame>
        <p:nvGraphicFramePr>
          <p:cNvPr id="5" name="Content Placeholder 2">
            <a:extLst>
              <a:ext uri="{FF2B5EF4-FFF2-40B4-BE49-F238E27FC236}">
                <a16:creationId xmlns:a16="http://schemas.microsoft.com/office/drawing/2014/main" id="{DF4A23D9-4658-4206-9C55-DEDF3CD716D1}"/>
              </a:ext>
            </a:extLst>
          </p:cNvPr>
          <p:cNvGraphicFramePr>
            <a:graphicFrameLocks noGrp="1"/>
          </p:cNvGraphicFramePr>
          <p:nvPr>
            <p:ph idx="1"/>
            <p:extLst>
              <p:ext uri="{D42A27DB-BD31-4B8C-83A1-F6EECF244321}">
                <p14:modId xmlns:p14="http://schemas.microsoft.com/office/powerpoint/2010/main" val="1528619468"/>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536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What is left after 9</a:t>
            </a:r>
            <a:r>
              <a:rPr lang="en-US" sz="4800" baseline="30000">
                <a:solidFill>
                  <a:srgbClr val="FFFFFF"/>
                </a:solidFill>
              </a:rPr>
              <a:t>th</a:t>
            </a:r>
            <a:r>
              <a:rPr lang="en-US" sz="4800">
                <a:solidFill>
                  <a:srgbClr val="FFFFFF"/>
                </a:solidFill>
              </a:rPr>
              <a:t> grade?</a:t>
            </a:r>
          </a:p>
        </p:txBody>
      </p:sp>
      <p:sp>
        <p:nvSpPr>
          <p:cNvPr id="15" name="Content Placeholder 2"/>
          <p:cNvSpPr>
            <a:spLocks noGrp="1"/>
          </p:cNvSpPr>
          <p:nvPr>
            <p:ph idx="1"/>
          </p:nvPr>
        </p:nvSpPr>
        <p:spPr>
          <a:xfrm>
            <a:off x="5111886" y="685800"/>
            <a:ext cx="5968621" cy="4688785"/>
          </a:xfrm>
        </p:spPr>
        <p:txBody>
          <a:bodyPr>
            <a:normAutofit/>
          </a:bodyPr>
          <a:lstStyle/>
          <a:p>
            <a:pPr marL="0" indent="0">
              <a:buNone/>
            </a:pPr>
            <a:r>
              <a:rPr lang="en-US"/>
              <a:t>27.25 credits</a:t>
            </a:r>
          </a:p>
          <a:p>
            <a:pPr marL="0" indent="0">
              <a:buNone/>
            </a:pPr>
            <a:r>
              <a:rPr lang="en-US" u="sng"/>
              <a:t>-6.75 credits</a:t>
            </a:r>
          </a:p>
          <a:p>
            <a:pPr marL="0" indent="0">
              <a:buNone/>
            </a:pPr>
            <a:r>
              <a:rPr lang="en-US" b="1"/>
              <a:t>20.5 credits for grades 10, 11, and 12</a:t>
            </a:r>
          </a:p>
          <a:p>
            <a:pPr marL="0" indent="0">
              <a:buNone/>
            </a:pPr>
            <a:endParaRPr lang="en-US" b="1"/>
          </a:p>
          <a:p>
            <a:pPr marL="0" indent="0">
              <a:buNone/>
            </a:pPr>
            <a:r>
              <a:rPr lang="en-US" b="1"/>
              <a:t>Students should plan to take </a:t>
            </a:r>
            <a:r>
              <a:rPr lang="en-US" b="1" u="sng"/>
              <a:t>AT LEAST </a:t>
            </a:r>
            <a:r>
              <a:rPr lang="en-US" b="1"/>
              <a:t>7.0 credits per year!</a:t>
            </a:r>
          </a:p>
          <a:p>
            <a:pPr marL="0" indent="0">
              <a:buNone/>
            </a:pPr>
            <a:r>
              <a:rPr lang="en-US"/>
              <a:t>Colleges don’t like to see too many open spaces…they know we offer 8.0 credits!</a:t>
            </a:r>
          </a:p>
          <a:p>
            <a:pPr marL="0" indent="0">
              <a:buNone/>
            </a:pPr>
            <a:r>
              <a:rPr lang="en-US"/>
              <a:t>Students have the potential to earn 31.0…3.5. this is more than required!</a:t>
            </a:r>
          </a:p>
        </p:txBody>
      </p:sp>
    </p:spTree>
    <p:extLst>
      <p:ext uri="{BB962C8B-B14F-4D97-AF65-F5344CB8AC3E}">
        <p14:creationId xmlns:p14="http://schemas.microsoft.com/office/powerpoint/2010/main" val="393517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85802" y="685800"/>
            <a:ext cx="3381946" cy="4846967"/>
          </a:xfrm>
        </p:spPr>
        <p:txBody>
          <a:bodyPr>
            <a:normAutofit/>
          </a:bodyPr>
          <a:lstStyle/>
          <a:p>
            <a:r>
              <a:rPr lang="en-US" sz="4800">
                <a:solidFill>
                  <a:srgbClr val="FFFFFF"/>
                </a:solidFill>
              </a:rPr>
              <a:t>Block scheduling in grades 10-12</a:t>
            </a:r>
            <a:br>
              <a:rPr lang="en-US" sz="4800">
                <a:solidFill>
                  <a:srgbClr val="FFFFFF"/>
                </a:solidFill>
              </a:rPr>
            </a:br>
            <a:r>
              <a:rPr lang="en-US" sz="4800">
                <a:solidFill>
                  <a:srgbClr val="FFFFFF"/>
                </a:solidFill>
              </a:rPr>
              <a:t>The benefits to students</a:t>
            </a:r>
          </a:p>
        </p:txBody>
      </p:sp>
      <p:graphicFrame>
        <p:nvGraphicFramePr>
          <p:cNvPr id="7" name="Content Placeholder 2">
            <a:extLst>
              <a:ext uri="{FF2B5EF4-FFF2-40B4-BE49-F238E27FC236}">
                <a16:creationId xmlns:a16="http://schemas.microsoft.com/office/drawing/2014/main" id="{C9CEC296-712B-46D6-BF29-2BB3592F2FC5}"/>
              </a:ext>
            </a:extLst>
          </p:cNvPr>
          <p:cNvGraphicFramePr>
            <a:graphicFrameLocks noGrp="1"/>
          </p:cNvGraphicFramePr>
          <p:nvPr>
            <p:ph idx="1"/>
            <p:extLst>
              <p:ext uri="{D42A27DB-BD31-4B8C-83A1-F6EECF244321}">
                <p14:modId xmlns:p14="http://schemas.microsoft.com/office/powerpoint/2010/main" val="1998163881"/>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2260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2224-0934-5E53-B0B0-A446B186C9B7}"/>
              </a:ext>
            </a:extLst>
          </p:cNvPr>
          <p:cNvSpPr>
            <a:spLocks noGrp="1"/>
          </p:cNvSpPr>
          <p:nvPr>
            <p:ph type="title"/>
          </p:nvPr>
        </p:nvSpPr>
        <p:spPr>
          <a:xfrm>
            <a:off x="177800" y="177800"/>
            <a:ext cx="10845800" cy="1079500"/>
          </a:xfrm>
        </p:spPr>
        <p:txBody>
          <a:bodyPr>
            <a:normAutofit/>
          </a:bodyPr>
          <a:lstStyle/>
          <a:p>
            <a:r>
              <a:rPr lang="en-US" sz="5400" u="sng"/>
              <a:t>GENERAL INFORMATION</a:t>
            </a:r>
          </a:p>
        </p:txBody>
      </p:sp>
      <p:graphicFrame>
        <p:nvGraphicFramePr>
          <p:cNvPr id="5" name="Content Placeholder 2">
            <a:extLst>
              <a:ext uri="{FF2B5EF4-FFF2-40B4-BE49-F238E27FC236}">
                <a16:creationId xmlns:a16="http://schemas.microsoft.com/office/drawing/2014/main" id="{CFD0FDE5-265C-4322-66F4-14122360D966}"/>
              </a:ext>
            </a:extLst>
          </p:cNvPr>
          <p:cNvGraphicFramePr>
            <a:graphicFrameLocks noGrp="1"/>
          </p:cNvGraphicFramePr>
          <p:nvPr>
            <p:ph idx="1"/>
            <p:extLst>
              <p:ext uri="{D42A27DB-BD31-4B8C-83A1-F6EECF244321}">
                <p14:modId xmlns:p14="http://schemas.microsoft.com/office/powerpoint/2010/main" val="3687534314"/>
              </p:ext>
            </p:extLst>
          </p:nvPr>
        </p:nvGraphicFramePr>
        <p:xfrm>
          <a:off x="177800" y="1562100"/>
          <a:ext cx="109601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03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assroom sticker progress chart">
            <a:extLst>
              <a:ext uri="{FF2B5EF4-FFF2-40B4-BE49-F238E27FC236}">
                <a16:creationId xmlns:a16="http://schemas.microsoft.com/office/drawing/2014/main" id="{3F741B67-B169-BC1E-83B6-F3EB6991046A}"/>
              </a:ext>
            </a:extLst>
          </p:cNvPr>
          <p:cNvPicPr>
            <a:picLocks noChangeAspect="1"/>
          </p:cNvPicPr>
          <p:nvPr/>
        </p:nvPicPr>
        <p:blipFill rotWithShape="1">
          <a:blip r:embed="rId3">
            <a:duotone>
              <a:schemeClr val="bg2">
                <a:shade val="45000"/>
                <a:satMod val="135000"/>
              </a:schemeClr>
              <a:prstClr val="white"/>
            </a:duotone>
            <a:alphaModFix amt="25000"/>
          </a:blip>
          <a:srcRect b="19028"/>
          <a:stretch/>
        </p:blipFill>
        <p:spPr>
          <a:xfrm>
            <a:off x="20" y="10"/>
            <a:ext cx="11292820" cy="6857990"/>
          </a:xfrm>
          <a:prstGeom prst="rect">
            <a:avLst/>
          </a:prstGeom>
        </p:spPr>
      </p:pic>
      <p:sp>
        <p:nvSpPr>
          <p:cNvPr id="2" name="Title 1">
            <a:extLst>
              <a:ext uri="{FF2B5EF4-FFF2-40B4-BE49-F238E27FC236}">
                <a16:creationId xmlns:a16="http://schemas.microsoft.com/office/drawing/2014/main" id="{16C3F575-7F49-9F53-8D6A-EB6F4B172923}"/>
              </a:ext>
            </a:extLst>
          </p:cNvPr>
          <p:cNvSpPr>
            <a:spLocks noGrp="1"/>
          </p:cNvSpPr>
          <p:nvPr>
            <p:ph type="title"/>
          </p:nvPr>
        </p:nvSpPr>
        <p:spPr>
          <a:xfrm>
            <a:off x="397741" y="88043"/>
            <a:ext cx="10497378" cy="1325562"/>
          </a:xfrm>
        </p:spPr>
        <p:txBody>
          <a:bodyPr>
            <a:normAutofit/>
          </a:bodyPr>
          <a:lstStyle/>
          <a:p>
            <a:r>
              <a:rPr lang="en-US" sz="5400" u="sng"/>
              <a:t>BUILDING YOUR SCHEDULE</a:t>
            </a:r>
          </a:p>
        </p:txBody>
      </p:sp>
      <p:sp>
        <p:nvSpPr>
          <p:cNvPr id="3" name="Content Placeholder 2">
            <a:extLst>
              <a:ext uri="{FF2B5EF4-FFF2-40B4-BE49-F238E27FC236}">
                <a16:creationId xmlns:a16="http://schemas.microsoft.com/office/drawing/2014/main" id="{D507EBB6-DEFD-A256-3588-35449C902F47}"/>
              </a:ext>
            </a:extLst>
          </p:cNvPr>
          <p:cNvSpPr>
            <a:spLocks noGrp="1"/>
          </p:cNvSpPr>
          <p:nvPr>
            <p:ph idx="1"/>
          </p:nvPr>
        </p:nvSpPr>
        <p:spPr>
          <a:xfrm>
            <a:off x="230011" y="1413605"/>
            <a:ext cx="10497378" cy="4544450"/>
          </a:xfrm>
        </p:spPr>
        <p:txBody>
          <a:bodyPr>
            <a:normAutofit lnSpcReduction="10000"/>
          </a:bodyPr>
          <a:lstStyle/>
          <a:p>
            <a:pPr>
              <a:buClr>
                <a:srgbClr val="FFFF00"/>
              </a:buClr>
              <a:buSzPct val="125000"/>
              <a:buFont typeface="Wingdings" panose="05000000000000000000" pitchFamily="2" charset="2"/>
              <a:buChar char="ü"/>
            </a:pPr>
            <a:r>
              <a:rPr lang="en-US" sz="2800"/>
              <a:t>Main subject classes are entered into IC by your current 9</a:t>
            </a:r>
            <a:r>
              <a:rPr lang="en-US" sz="2800" baseline="30000"/>
              <a:t>th</a:t>
            </a:r>
            <a:r>
              <a:rPr lang="en-US" sz="2800"/>
              <a:t> grade teachers based on recommendations.</a:t>
            </a:r>
          </a:p>
          <a:p>
            <a:pPr>
              <a:buClr>
                <a:srgbClr val="FFFF00"/>
              </a:buClr>
              <a:buSzPct val="125000"/>
              <a:buFont typeface="Wingdings" panose="05000000000000000000" pitchFamily="2" charset="2"/>
              <a:buChar char="ü"/>
            </a:pPr>
            <a:r>
              <a:rPr lang="en-US" sz="2800"/>
              <a:t>Students add PE/Health, electives, and any additional classes.</a:t>
            </a:r>
          </a:p>
          <a:p>
            <a:pPr>
              <a:buClr>
                <a:srgbClr val="FFFF00"/>
              </a:buClr>
              <a:buSzPct val="125000"/>
              <a:buFont typeface="Wingdings" panose="05000000000000000000" pitchFamily="2" charset="2"/>
              <a:buChar char="ü"/>
            </a:pPr>
            <a:r>
              <a:rPr lang="en-US" sz="2800"/>
              <a:t>Think about what you want to take during 11</a:t>
            </a:r>
            <a:r>
              <a:rPr lang="en-US" sz="2800" baseline="30000"/>
              <a:t>th</a:t>
            </a:r>
            <a:r>
              <a:rPr lang="en-US" sz="2800"/>
              <a:t> and 12</a:t>
            </a:r>
            <a:r>
              <a:rPr lang="en-US" sz="2800" baseline="30000"/>
              <a:t>th</a:t>
            </a:r>
            <a:r>
              <a:rPr lang="en-US" sz="2800"/>
              <a:t> so you meet course prerequisites.</a:t>
            </a:r>
          </a:p>
          <a:p>
            <a:pPr>
              <a:buClr>
                <a:srgbClr val="FFFF00"/>
              </a:buClr>
              <a:buSzPct val="125000"/>
              <a:buFont typeface="Wingdings" panose="05000000000000000000" pitchFamily="2" charset="2"/>
              <a:buChar char="ü"/>
            </a:pPr>
            <a:r>
              <a:rPr lang="en-US" sz="2800"/>
              <a:t>Consider sports, activities, and other commitments. </a:t>
            </a:r>
          </a:p>
          <a:p>
            <a:pPr>
              <a:buClr>
                <a:srgbClr val="FFFF00"/>
              </a:buClr>
              <a:buSzPct val="125000"/>
              <a:buFont typeface="Wingdings" panose="05000000000000000000" pitchFamily="2" charset="2"/>
              <a:buChar char="ü"/>
            </a:pPr>
            <a:r>
              <a:rPr lang="en-US" sz="2800"/>
              <a:t>You may be recommended for multiple Honors/AP classes.  Remember.  Balance is key!! </a:t>
            </a:r>
            <a:endParaRPr lang="en-US"/>
          </a:p>
          <a:p>
            <a:pPr lvl="1">
              <a:buClr>
                <a:srgbClr val="FFFF00"/>
              </a:buClr>
              <a:buSzPct val="125000"/>
              <a:buFont typeface="Wingdings" panose="05000000000000000000" pitchFamily="2" charset="2"/>
              <a:buChar char="ü"/>
            </a:pPr>
            <a:endParaRPr lang="en-US"/>
          </a:p>
        </p:txBody>
      </p:sp>
    </p:spTree>
    <p:extLst>
      <p:ext uri="{BB962C8B-B14F-4D97-AF65-F5344CB8AC3E}">
        <p14:creationId xmlns:p14="http://schemas.microsoft.com/office/powerpoint/2010/main" val="89881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9ee57a-5dc0-4d73-83d5-8cccdf7d9c93">
      <UserInfo>
        <DisplayName/>
        <AccountId xsi:nil="true"/>
        <AccountType/>
      </UserInfo>
    </SharedWithUsers>
    <MediaLengthInSeconds xmlns="1e4c22ad-5260-4c39-942f-6dff42f78fba" xsi:nil="true"/>
    <_activity xmlns="1e4c22ad-5260-4c39-942f-6dff42f78f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16ED63865F7D4F9D65749E05678F11" ma:contentTypeVersion="16" ma:contentTypeDescription="Create a new document." ma:contentTypeScope="" ma:versionID="52ae7a7c7f9c74afcfdeab3ecb8ae83f">
  <xsd:schema xmlns:xsd="http://www.w3.org/2001/XMLSchema" xmlns:xs="http://www.w3.org/2001/XMLSchema" xmlns:p="http://schemas.microsoft.com/office/2006/metadata/properties" xmlns:ns3="729ee57a-5dc0-4d73-83d5-8cccdf7d9c93" xmlns:ns4="1e4c22ad-5260-4c39-942f-6dff42f78fba" targetNamespace="http://schemas.microsoft.com/office/2006/metadata/properties" ma:root="true" ma:fieldsID="25bd456910e567e539eef89b4301f8eb" ns3:_="" ns4:_="">
    <xsd:import namespace="729ee57a-5dc0-4d73-83d5-8cccdf7d9c93"/>
    <xsd:import namespace="1e4c22ad-5260-4c39-942f-6dff42f78fb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ee57a-5dc0-4d73-83d5-8cccdf7d9c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4c22ad-5260-4c39-942f-6dff42f78fb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45D904-F9B9-4169-9C90-3BFB41893A6C}">
  <ds:schemaRefs>
    <ds:schemaRef ds:uri="1e4c22ad-5260-4c39-942f-6dff42f78fba"/>
    <ds:schemaRef ds:uri="729ee57a-5dc0-4d73-83d5-8cccdf7d9c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40095E-2039-473D-AD9E-754819193A8A}">
  <ds:schemaRefs>
    <ds:schemaRef ds:uri="1e4c22ad-5260-4c39-942f-6dff42f78fba"/>
    <ds:schemaRef ds:uri="729ee57a-5dc0-4d73-83d5-8cccdf7d9c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E8215B-BDD9-45DF-84A8-7FF8718CB9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Widescreen</PresentationFormat>
  <Paragraphs>359</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Candara</vt:lpstr>
      <vt:lpstr>Century Gothic</vt:lpstr>
      <vt:lpstr>Impact</vt:lpstr>
      <vt:lpstr>Segoe UI</vt:lpstr>
      <vt:lpstr>Tahoma</vt:lpstr>
      <vt:lpstr>Times New Roman</vt:lpstr>
      <vt:lpstr>Wingdings</vt:lpstr>
      <vt:lpstr>Main Event</vt:lpstr>
      <vt:lpstr>9th Grade Transition to CB EAST</vt:lpstr>
      <vt:lpstr>Timeline for program planning  2025-2026 school year</vt:lpstr>
      <vt:lpstr>CURRICULUM FAIR​</vt:lpstr>
      <vt:lpstr>What are most 9th graders coming to 10th grade with?</vt:lpstr>
      <vt:lpstr>Central Bucks School District  High School Graduation requirements</vt:lpstr>
      <vt:lpstr>What is left after 9th grade?</vt:lpstr>
      <vt:lpstr>Block scheduling in grades 10-12 The benefits to students</vt:lpstr>
      <vt:lpstr>GENERAL INFORMATION</vt:lpstr>
      <vt:lpstr>BUILDING YOUR SCHEDULE</vt:lpstr>
      <vt:lpstr>BUILDING YOUR SCHEDULE</vt:lpstr>
      <vt:lpstr>Sample Standard Schedule 1 Block=.5 credit 2 Blocks=1.0 credit </vt:lpstr>
      <vt:lpstr>Sample AP Schedule 1 Block=.5 credit 2 Blocks=1.0 credit </vt:lpstr>
      <vt:lpstr>Sample MBIT Schedule 1 Block=.5 credit 2 Blocks=1.0 credit </vt:lpstr>
      <vt:lpstr>Sample music Schedule 1 Block=.5 credit 2 Blocks=1.0 credit </vt:lpstr>
      <vt:lpstr>Dual enrollment</vt:lpstr>
      <vt:lpstr>PowerPoint Presentation</vt:lpstr>
      <vt:lpstr>SELECTING COURSES   </vt:lpstr>
      <vt:lpstr>GPA Weighting</vt:lpstr>
      <vt:lpstr>High school critical course change policy</vt:lpstr>
      <vt:lpstr>Counselors     Program Planning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Transition to High school</dc:title>
  <dc:creator>STRIANO, GREGORY V</dc:creator>
  <cp:lastModifiedBy>LOUDERBACK, BARBARA</cp:lastModifiedBy>
  <cp:revision>1</cp:revision>
  <cp:lastPrinted>2025-01-03T13:45:39Z</cp:lastPrinted>
  <dcterms:created xsi:type="dcterms:W3CDTF">2019-12-19T15:30:56Z</dcterms:created>
  <dcterms:modified xsi:type="dcterms:W3CDTF">2025-01-03T15:38:31Z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0x010100E816ED63865F7D4F9D65749E05678F11</vt:lpwstr>
  </property>
  <property fmtid="{D5CDD505-2E9C-101B-9397-08002B2CF9AE}" pid="3" name="Order">
    <vt:r8>3391600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